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89A836-401D-497C-89BC-356EA6771E0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7A445C3-27AB-4B35-9F8D-C017E96C1AE8}" type="asst">
      <dgm:prSet phldrT="[Texto]"/>
      <dgm:spPr/>
      <dgm:t>
        <a:bodyPr/>
        <a:lstStyle/>
        <a:p>
          <a:r>
            <a:rPr lang="es-ES" dirty="0" smtClean="0"/>
            <a:t>LIDER COVID</a:t>
          </a:r>
          <a:endParaRPr lang="es-ES" dirty="0"/>
        </a:p>
      </dgm:t>
    </dgm:pt>
    <dgm:pt modelId="{948D4E14-18B7-4DE5-9F5D-E4B9BABEDFCD}" type="parTrans" cxnId="{A35476FE-5197-408C-996F-F8CF755376F5}">
      <dgm:prSet/>
      <dgm:spPr/>
      <dgm:t>
        <a:bodyPr/>
        <a:lstStyle/>
        <a:p>
          <a:endParaRPr lang="es-ES"/>
        </a:p>
      </dgm:t>
    </dgm:pt>
    <dgm:pt modelId="{273D7D93-A42D-469D-9D20-1F808782BE16}" type="sibTrans" cxnId="{A35476FE-5197-408C-996F-F8CF755376F5}">
      <dgm:prSet/>
      <dgm:spPr/>
      <dgm:t>
        <a:bodyPr/>
        <a:lstStyle/>
        <a:p>
          <a:r>
            <a:rPr lang="es-ES" dirty="0" smtClean="0"/>
            <a:t>Coordinación Operativa/Administrativa</a:t>
          </a:r>
          <a:endParaRPr lang="es-ES" dirty="0"/>
        </a:p>
      </dgm:t>
    </dgm:pt>
    <dgm:pt modelId="{5FFFDA23-FD52-4CB6-85A0-EA9C866E58DD}">
      <dgm:prSet phldrT="[Texto]"/>
      <dgm:spPr/>
      <dgm:t>
        <a:bodyPr/>
        <a:lstStyle/>
        <a:p>
          <a:r>
            <a:rPr lang="es-ES" dirty="0" smtClean="0"/>
            <a:t>Delegado Epidemiología CESFAM PATRICIO HEVÍA</a:t>
          </a:r>
        </a:p>
      </dgm:t>
    </dgm:pt>
    <dgm:pt modelId="{D8493A4E-AC4A-4B71-87E0-A17D60D1AED5}" type="parTrans" cxnId="{DD62249F-6BB7-4E49-82A4-8A5E069CD2E9}">
      <dgm:prSet/>
      <dgm:spPr/>
      <dgm:t>
        <a:bodyPr/>
        <a:lstStyle/>
        <a:p>
          <a:endParaRPr lang="es-ES"/>
        </a:p>
      </dgm:t>
    </dgm:pt>
    <dgm:pt modelId="{FA8A4A47-0CED-42BD-BB5F-70E470862E8E}" type="sibTrans" cxnId="{DD62249F-6BB7-4E49-82A4-8A5E069CD2E9}">
      <dgm:prSet/>
      <dgm:spPr/>
      <dgm:t>
        <a:bodyPr/>
        <a:lstStyle/>
        <a:p>
          <a:r>
            <a:rPr lang="es-ES" dirty="0" smtClean="0"/>
            <a:t>Implementación local en CESFAM</a:t>
          </a:r>
          <a:endParaRPr lang="es-ES" dirty="0"/>
        </a:p>
      </dgm:t>
    </dgm:pt>
    <dgm:pt modelId="{504C7197-3DC8-428A-A54C-3A475BF8EDAF}">
      <dgm:prSet phldrT="[Texto]"/>
      <dgm:spPr/>
      <dgm:t>
        <a:bodyPr/>
        <a:lstStyle/>
        <a:p>
          <a:r>
            <a:rPr lang="es-ES" dirty="0" smtClean="0"/>
            <a:t>Delegado Epidemiología CESFAM PETRINOVIC</a:t>
          </a:r>
          <a:endParaRPr lang="es-ES" dirty="0"/>
        </a:p>
      </dgm:t>
    </dgm:pt>
    <dgm:pt modelId="{3E6C8869-6DED-4127-B838-C119E0452D49}" type="parTrans" cxnId="{FF6AFDFC-5D6F-4287-A0A5-D0898CCB69E0}">
      <dgm:prSet/>
      <dgm:spPr/>
      <dgm:t>
        <a:bodyPr/>
        <a:lstStyle/>
        <a:p>
          <a:endParaRPr lang="es-ES"/>
        </a:p>
      </dgm:t>
    </dgm:pt>
    <dgm:pt modelId="{AD42EFAE-50DC-4FBC-9901-B1D947A04E76}" type="sibTrans" cxnId="{FF6AFDFC-5D6F-4287-A0A5-D0898CCB69E0}">
      <dgm:prSet custT="1"/>
      <dgm:spPr/>
      <dgm:t>
        <a:bodyPr/>
        <a:lstStyle/>
        <a:p>
          <a:r>
            <a:rPr lang="es-ES" sz="1100" dirty="0" smtClean="0"/>
            <a:t>Implementación local en CESFAM</a:t>
          </a:r>
        </a:p>
      </dgm:t>
    </dgm:pt>
    <dgm:pt modelId="{ACEC7815-18F6-4217-941A-847141D38F17}">
      <dgm:prSet phldrT="[Texto]"/>
      <dgm:spPr/>
      <dgm:t>
        <a:bodyPr/>
        <a:lstStyle/>
        <a:p>
          <a:r>
            <a:rPr lang="es-ES" dirty="0" smtClean="0"/>
            <a:t>Delegado Epidemiología CESFAM QUINTA BELLA</a:t>
          </a:r>
          <a:endParaRPr lang="es-ES" dirty="0"/>
        </a:p>
      </dgm:t>
    </dgm:pt>
    <dgm:pt modelId="{FBE6D3A7-77CF-4675-B3E4-6D20103C0334}" type="parTrans" cxnId="{FE2B8EF0-067F-4F48-9FE8-CAEE7ABCD967}">
      <dgm:prSet/>
      <dgm:spPr/>
      <dgm:t>
        <a:bodyPr/>
        <a:lstStyle/>
        <a:p>
          <a:endParaRPr lang="es-ES"/>
        </a:p>
      </dgm:t>
    </dgm:pt>
    <dgm:pt modelId="{985840D0-B096-409F-AE6C-C88AED06DB0C}" type="sibTrans" cxnId="{FE2B8EF0-067F-4F48-9FE8-CAEE7ABCD967}">
      <dgm:prSet/>
      <dgm:spPr/>
      <dgm:t>
        <a:bodyPr/>
        <a:lstStyle/>
        <a:p>
          <a:r>
            <a:rPr lang="es-ES" dirty="0" smtClean="0"/>
            <a:t>Implementación local en CESFAM</a:t>
          </a:r>
          <a:endParaRPr lang="es-ES" dirty="0"/>
        </a:p>
      </dgm:t>
    </dgm:pt>
    <dgm:pt modelId="{D9A0807B-BCE7-4B7F-A227-30A5F9F7F59C}" type="asst">
      <dgm:prSet phldrT="[Texto]"/>
      <dgm:spPr/>
      <dgm:t>
        <a:bodyPr/>
        <a:lstStyle/>
        <a:p>
          <a:r>
            <a:rPr lang="es-ES" dirty="0" smtClean="0"/>
            <a:t>DELEGADO COMUNAL DE EPIDEMIOLOGÍA</a:t>
          </a:r>
          <a:endParaRPr lang="es-ES" dirty="0"/>
        </a:p>
      </dgm:t>
    </dgm:pt>
    <dgm:pt modelId="{BF526554-9A32-47AF-926C-27D09EF59135}" type="parTrans" cxnId="{20CA075E-545C-4478-89B3-9792DAE78036}">
      <dgm:prSet/>
      <dgm:spPr/>
      <dgm:t>
        <a:bodyPr/>
        <a:lstStyle/>
        <a:p>
          <a:endParaRPr lang="es-ES"/>
        </a:p>
      </dgm:t>
    </dgm:pt>
    <dgm:pt modelId="{FF6C4795-CE52-40D5-9B82-4C6469A02547}" type="sibTrans" cxnId="{20CA075E-545C-4478-89B3-9792DAE78036}">
      <dgm:prSet/>
      <dgm:spPr/>
      <dgm:t>
        <a:bodyPr/>
        <a:lstStyle/>
        <a:p>
          <a:r>
            <a:rPr lang="es-ES" dirty="0" smtClean="0"/>
            <a:t>Coordinación Epidemiológica/EPIVIGILA</a:t>
          </a:r>
          <a:endParaRPr lang="es-ES" dirty="0"/>
        </a:p>
      </dgm:t>
    </dgm:pt>
    <dgm:pt modelId="{4434896C-E16E-46A3-904F-7D7067C09236}">
      <dgm:prSet phldrT="[Texto]"/>
      <dgm:spPr/>
      <dgm:t>
        <a:bodyPr/>
        <a:lstStyle/>
        <a:p>
          <a:r>
            <a:rPr lang="es-ES" dirty="0" smtClean="0"/>
            <a:t>Delegado Epidemiología CESFAM RECOLETA</a:t>
          </a:r>
          <a:endParaRPr lang="es-ES" dirty="0"/>
        </a:p>
      </dgm:t>
    </dgm:pt>
    <dgm:pt modelId="{35D58BF3-4FAE-4822-AE62-17D9504ADB5F}" type="parTrans" cxnId="{BA23B5EE-B90D-48E6-8B82-3B5188814952}">
      <dgm:prSet/>
      <dgm:spPr/>
      <dgm:t>
        <a:bodyPr/>
        <a:lstStyle/>
        <a:p>
          <a:endParaRPr lang="es-ES"/>
        </a:p>
      </dgm:t>
    </dgm:pt>
    <dgm:pt modelId="{0D5C1D70-C93C-4870-91D8-4D78BB67990D}" type="sibTrans" cxnId="{BA23B5EE-B90D-48E6-8B82-3B5188814952}">
      <dgm:prSet/>
      <dgm:spPr/>
      <dgm:t>
        <a:bodyPr/>
        <a:lstStyle/>
        <a:p>
          <a:r>
            <a:rPr lang="es-ES" dirty="0" smtClean="0"/>
            <a:t>Implementación local en CESFAM</a:t>
          </a:r>
        </a:p>
      </dgm:t>
    </dgm:pt>
    <dgm:pt modelId="{94DA03AB-CE22-4F39-9243-ECB267D5EEB5}">
      <dgm:prSet phldrT="[Texto]"/>
      <dgm:spPr/>
      <dgm:t>
        <a:bodyPr/>
        <a:lstStyle/>
        <a:p>
          <a:r>
            <a:rPr lang="es-ES" smtClean="0"/>
            <a:t>DEPARTAMENTO DE SALUD</a:t>
          </a:r>
          <a:endParaRPr lang="es-ES" dirty="0"/>
        </a:p>
      </dgm:t>
    </dgm:pt>
    <dgm:pt modelId="{6F7F9ED8-97C7-44C7-95AF-CEF6E19B34BF}" type="parTrans" cxnId="{65CA8388-99F0-4294-8C15-A9AC210762D5}">
      <dgm:prSet/>
      <dgm:spPr/>
      <dgm:t>
        <a:bodyPr/>
        <a:lstStyle/>
        <a:p>
          <a:endParaRPr lang="es-ES"/>
        </a:p>
      </dgm:t>
    </dgm:pt>
    <dgm:pt modelId="{CF894644-531D-4C72-B418-9152ED97AE7E}" type="sibTrans" cxnId="{65CA8388-99F0-4294-8C15-A9AC210762D5}">
      <dgm:prSet/>
      <dgm:spPr/>
      <dgm:t>
        <a:bodyPr/>
        <a:lstStyle/>
        <a:p>
          <a:r>
            <a:rPr lang="es-ES" dirty="0" smtClean="0"/>
            <a:t>Coordinación Comunal estrategia TTA </a:t>
          </a:r>
          <a:endParaRPr lang="es-ES" dirty="0"/>
        </a:p>
      </dgm:t>
    </dgm:pt>
    <dgm:pt modelId="{459D0DCE-DA4E-46B6-A2B8-220EEA96A33D}">
      <dgm:prSet phldrT="[Texto]"/>
      <dgm:spPr/>
      <dgm:t>
        <a:bodyPr/>
        <a:lstStyle/>
        <a:p>
          <a:r>
            <a:rPr lang="es-ES" dirty="0" smtClean="0"/>
            <a:t>ONG CRISTO VIVE</a:t>
          </a:r>
          <a:endParaRPr lang="es-ES" dirty="0"/>
        </a:p>
      </dgm:t>
    </dgm:pt>
    <dgm:pt modelId="{39593C82-8DDE-4789-8834-675686CDAA61}" type="parTrans" cxnId="{E2732D48-0CB2-420E-8232-D80E170B8458}">
      <dgm:prSet/>
      <dgm:spPr/>
      <dgm:t>
        <a:bodyPr/>
        <a:lstStyle/>
        <a:p>
          <a:endParaRPr lang="es-ES"/>
        </a:p>
      </dgm:t>
    </dgm:pt>
    <dgm:pt modelId="{43C14DD5-6BA2-4D25-809D-425922B2C772}" type="sibTrans" cxnId="{E2732D48-0CB2-420E-8232-D80E170B8458}">
      <dgm:prSet/>
      <dgm:spPr/>
      <dgm:t>
        <a:bodyPr/>
        <a:lstStyle/>
        <a:p>
          <a:r>
            <a:rPr lang="es-ES" dirty="0" smtClean="0"/>
            <a:t>Implementación estrategia en población inscrita en su centro</a:t>
          </a:r>
          <a:endParaRPr lang="es-ES" dirty="0"/>
        </a:p>
      </dgm:t>
    </dgm:pt>
    <dgm:pt modelId="{03B36782-30BA-4115-A631-106AFBE918E8}">
      <dgm:prSet phldrT="[Texto]"/>
      <dgm:spPr/>
      <dgm:t>
        <a:bodyPr/>
        <a:lstStyle/>
        <a:p>
          <a:r>
            <a:rPr lang="es-ES" smtClean="0"/>
            <a:t>SAR/SAPU</a:t>
          </a:r>
          <a:endParaRPr lang="es-ES" dirty="0"/>
        </a:p>
      </dgm:t>
    </dgm:pt>
    <dgm:pt modelId="{5EA7951E-320B-460D-AE14-8BDDE1CF6B61}" type="parTrans" cxnId="{30371CFB-49FA-4D6A-A852-744591F5B0B3}">
      <dgm:prSet/>
      <dgm:spPr/>
      <dgm:t>
        <a:bodyPr/>
        <a:lstStyle/>
        <a:p>
          <a:endParaRPr lang="es-ES"/>
        </a:p>
      </dgm:t>
    </dgm:pt>
    <dgm:pt modelId="{C5211711-715F-4C53-B904-738259950B45}" type="sibTrans" cxnId="{30371CFB-49FA-4D6A-A852-744591F5B0B3}">
      <dgm:prSet custT="1"/>
      <dgm:spPr/>
      <dgm:t>
        <a:bodyPr/>
        <a:lstStyle/>
        <a:p>
          <a:r>
            <a:rPr lang="es-ES" sz="1100" dirty="0" smtClean="0"/>
            <a:t>Apoyo en Testeo</a:t>
          </a:r>
          <a:endParaRPr lang="es-ES" sz="1100" dirty="0"/>
        </a:p>
      </dgm:t>
    </dgm:pt>
    <dgm:pt modelId="{E52202CE-B2ED-42E5-A636-4AC6A15BB14C}" type="pres">
      <dgm:prSet presAssocID="{3589A836-401D-497C-89BC-356EA6771E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91E21F3-8053-4C0F-9386-78B482583465}" type="pres">
      <dgm:prSet presAssocID="{94DA03AB-CE22-4F39-9243-ECB267D5EEB5}" presName="hierRoot1" presStyleCnt="0">
        <dgm:presLayoutVars>
          <dgm:hierBranch val="init"/>
        </dgm:presLayoutVars>
      </dgm:prSet>
      <dgm:spPr/>
    </dgm:pt>
    <dgm:pt modelId="{DD9F1DA3-3900-4988-A9AA-498483059379}" type="pres">
      <dgm:prSet presAssocID="{94DA03AB-CE22-4F39-9243-ECB267D5EEB5}" presName="rootComposite1" presStyleCnt="0"/>
      <dgm:spPr/>
    </dgm:pt>
    <dgm:pt modelId="{CBFD4A50-D389-410C-9AEE-78C38D6EA19A}" type="pres">
      <dgm:prSet presAssocID="{94DA03AB-CE22-4F39-9243-ECB267D5EEB5}" presName="rootText1" presStyleLbl="node0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95EAD10-C7F5-49C3-BD3E-4206C5E5F754}" type="pres">
      <dgm:prSet presAssocID="{94DA03AB-CE22-4F39-9243-ECB267D5EEB5}" presName="titleText1" presStyleLbl="fgAcc0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DDDE47A-70B0-4556-90E4-EBA7C548ACA1}" type="pres">
      <dgm:prSet presAssocID="{94DA03AB-CE22-4F39-9243-ECB267D5EEB5}" presName="rootConnector1" presStyleLbl="node1" presStyleIdx="0" presStyleCnt="5"/>
      <dgm:spPr/>
      <dgm:t>
        <a:bodyPr/>
        <a:lstStyle/>
        <a:p>
          <a:endParaRPr lang="es-MX"/>
        </a:p>
      </dgm:t>
    </dgm:pt>
    <dgm:pt modelId="{35661941-595D-4798-9274-73FE39B3F595}" type="pres">
      <dgm:prSet presAssocID="{94DA03AB-CE22-4F39-9243-ECB267D5EEB5}" presName="hierChild2" presStyleCnt="0"/>
      <dgm:spPr/>
    </dgm:pt>
    <dgm:pt modelId="{CE66D867-828F-426B-A419-8247FFE0223E}" type="pres">
      <dgm:prSet presAssocID="{D8493A4E-AC4A-4B71-87E0-A17D60D1AED5}" presName="Name37" presStyleLbl="parChTrans1D2" presStyleIdx="0" presStyleCnt="7"/>
      <dgm:spPr/>
      <dgm:t>
        <a:bodyPr/>
        <a:lstStyle/>
        <a:p>
          <a:endParaRPr lang="es-MX"/>
        </a:p>
      </dgm:t>
    </dgm:pt>
    <dgm:pt modelId="{A1479BAD-26D5-4503-9628-51D5EA72C372}" type="pres">
      <dgm:prSet presAssocID="{5FFFDA23-FD52-4CB6-85A0-EA9C866E58DD}" presName="hierRoot2" presStyleCnt="0">
        <dgm:presLayoutVars>
          <dgm:hierBranch val="init"/>
        </dgm:presLayoutVars>
      </dgm:prSet>
      <dgm:spPr/>
    </dgm:pt>
    <dgm:pt modelId="{2C7533DF-9BEB-4405-9DDB-A7505CA64B1B}" type="pres">
      <dgm:prSet presAssocID="{5FFFDA23-FD52-4CB6-85A0-EA9C866E58DD}" presName="rootComposite" presStyleCnt="0"/>
      <dgm:spPr/>
    </dgm:pt>
    <dgm:pt modelId="{1C41494A-8069-4357-A931-EA500CF47E47}" type="pres">
      <dgm:prSet presAssocID="{5FFFDA23-FD52-4CB6-85A0-EA9C866E58DD}" presName="rootText" presStyleLbl="node1" presStyleIdx="0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F074242F-6D10-49C9-87A1-D0270EE4121F}" type="pres">
      <dgm:prSet presAssocID="{5FFFDA23-FD52-4CB6-85A0-EA9C866E58DD}" presName="titleText2" presStyleLbl="fgAcc1" presStyleIdx="0" presStyleCnt="5" custScaleX="7104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D83BB95-C7FF-4125-A09E-BDC107B3B67E}" type="pres">
      <dgm:prSet presAssocID="{5FFFDA23-FD52-4CB6-85A0-EA9C866E58DD}" presName="rootConnector" presStyleLbl="node2" presStyleIdx="0" presStyleCnt="0"/>
      <dgm:spPr/>
      <dgm:t>
        <a:bodyPr/>
        <a:lstStyle/>
        <a:p>
          <a:endParaRPr lang="es-MX"/>
        </a:p>
      </dgm:t>
    </dgm:pt>
    <dgm:pt modelId="{7188C69B-3E19-4492-BBF8-5BFDAA6887B2}" type="pres">
      <dgm:prSet presAssocID="{5FFFDA23-FD52-4CB6-85A0-EA9C866E58DD}" presName="hierChild4" presStyleCnt="0"/>
      <dgm:spPr/>
    </dgm:pt>
    <dgm:pt modelId="{2E35B0B8-D562-4066-AA2F-B96D2357A4F6}" type="pres">
      <dgm:prSet presAssocID="{5FFFDA23-FD52-4CB6-85A0-EA9C866E58DD}" presName="hierChild5" presStyleCnt="0"/>
      <dgm:spPr/>
    </dgm:pt>
    <dgm:pt modelId="{B1E6704C-B812-422B-92BB-25045FA0E122}" type="pres">
      <dgm:prSet presAssocID="{3E6C8869-6DED-4127-B838-C119E0452D49}" presName="Name37" presStyleLbl="parChTrans1D2" presStyleIdx="1" presStyleCnt="7"/>
      <dgm:spPr/>
      <dgm:t>
        <a:bodyPr/>
        <a:lstStyle/>
        <a:p>
          <a:endParaRPr lang="es-MX"/>
        </a:p>
      </dgm:t>
    </dgm:pt>
    <dgm:pt modelId="{B3A73312-285F-42A9-B810-B8C6033D79DE}" type="pres">
      <dgm:prSet presAssocID="{504C7197-3DC8-428A-A54C-3A475BF8EDAF}" presName="hierRoot2" presStyleCnt="0">
        <dgm:presLayoutVars>
          <dgm:hierBranch val="init"/>
        </dgm:presLayoutVars>
      </dgm:prSet>
      <dgm:spPr/>
    </dgm:pt>
    <dgm:pt modelId="{EBE11E7D-EA85-4421-9003-B25886D9B8A5}" type="pres">
      <dgm:prSet presAssocID="{504C7197-3DC8-428A-A54C-3A475BF8EDAF}" presName="rootComposite" presStyleCnt="0"/>
      <dgm:spPr/>
    </dgm:pt>
    <dgm:pt modelId="{F7BC77EC-ACA6-413F-8DC4-4FCC98D88ACB}" type="pres">
      <dgm:prSet presAssocID="{504C7197-3DC8-428A-A54C-3A475BF8EDAF}" presName="rootText" presStyleLbl="node1" presStyleIdx="1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4BFA8384-F693-4756-A147-F58D39168BC1}" type="pres">
      <dgm:prSet presAssocID="{504C7197-3DC8-428A-A54C-3A475BF8EDAF}" presName="titleText2" presStyleLbl="fgAcc1" presStyleIdx="1" presStyleCnt="5" custScaleX="71097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BBC3372-DC2F-44B4-A8EB-FF1255F73C95}" type="pres">
      <dgm:prSet presAssocID="{504C7197-3DC8-428A-A54C-3A475BF8EDAF}" presName="rootConnector" presStyleLbl="node2" presStyleIdx="0" presStyleCnt="0"/>
      <dgm:spPr/>
      <dgm:t>
        <a:bodyPr/>
        <a:lstStyle/>
        <a:p>
          <a:endParaRPr lang="es-MX"/>
        </a:p>
      </dgm:t>
    </dgm:pt>
    <dgm:pt modelId="{9D3D06DF-714B-4A2B-BC0B-52FECFF6CBEA}" type="pres">
      <dgm:prSet presAssocID="{504C7197-3DC8-428A-A54C-3A475BF8EDAF}" presName="hierChild4" presStyleCnt="0"/>
      <dgm:spPr/>
    </dgm:pt>
    <dgm:pt modelId="{3498047C-9D33-426B-A255-C9880EF42090}" type="pres">
      <dgm:prSet presAssocID="{504C7197-3DC8-428A-A54C-3A475BF8EDAF}" presName="hierChild5" presStyleCnt="0"/>
      <dgm:spPr/>
    </dgm:pt>
    <dgm:pt modelId="{1D20459B-9411-4755-83EA-3328562A8518}" type="pres">
      <dgm:prSet presAssocID="{FBE6D3A7-77CF-4675-B3E4-6D20103C0334}" presName="Name37" presStyleLbl="parChTrans1D2" presStyleIdx="2" presStyleCnt="7"/>
      <dgm:spPr/>
      <dgm:t>
        <a:bodyPr/>
        <a:lstStyle/>
        <a:p>
          <a:endParaRPr lang="es-MX"/>
        </a:p>
      </dgm:t>
    </dgm:pt>
    <dgm:pt modelId="{56FFBCFE-5BD9-4C44-A462-9F71C0243FC1}" type="pres">
      <dgm:prSet presAssocID="{ACEC7815-18F6-4217-941A-847141D38F17}" presName="hierRoot2" presStyleCnt="0">
        <dgm:presLayoutVars>
          <dgm:hierBranch val="init"/>
        </dgm:presLayoutVars>
      </dgm:prSet>
      <dgm:spPr/>
    </dgm:pt>
    <dgm:pt modelId="{5870F3FF-629F-46CB-889E-39AE3A0A6454}" type="pres">
      <dgm:prSet presAssocID="{ACEC7815-18F6-4217-941A-847141D38F17}" presName="rootComposite" presStyleCnt="0"/>
      <dgm:spPr/>
    </dgm:pt>
    <dgm:pt modelId="{1F3A9876-520F-4167-9961-6D4A76DF7971}" type="pres">
      <dgm:prSet presAssocID="{ACEC7815-18F6-4217-941A-847141D38F17}" presName="rootText" presStyleLbl="node1" presStyleIdx="2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DBD259BD-473D-412F-BEF5-A6AAD66F3062}" type="pres">
      <dgm:prSet presAssocID="{ACEC7815-18F6-4217-941A-847141D38F17}" presName="titleText2" presStyleLbl="fgAcc1" presStyleIdx="2" presStyleCnt="5" custScaleX="71097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B43A3B9-4B87-48C9-A2A1-9FDEB9B52424}" type="pres">
      <dgm:prSet presAssocID="{ACEC7815-18F6-4217-941A-847141D38F17}" presName="rootConnector" presStyleLbl="node2" presStyleIdx="0" presStyleCnt="0"/>
      <dgm:spPr/>
      <dgm:t>
        <a:bodyPr/>
        <a:lstStyle/>
        <a:p>
          <a:endParaRPr lang="es-MX"/>
        </a:p>
      </dgm:t>
    </dgm:pt>
    <dgm:pt modelId="{936F33FC-5E4A-478B-8DDB-E861802E2129}" type="pres">
      <dgm:prSet presAssocID="{ACEC7815-18F6-4217-941A-847141D38F17}" presName="hierChild4" presStyleCnt="0"/>
      <dgm:spPr/>
    </dgm:pt>
    <dgm:pt modelId="{624D6F43-4615-4B8D-9991-641F3414B17C}" type="pres">
      <dgm:prSet presAssocID="{ACEC7815-18F6-4217-941A-847141D38F17}" presName="hierChild5" presStyleCnt="0"/>
      <dgm:spPr/>
    </dgm:pt>
    <dgm:pt modelId="{E369CDC6-64BF-4100-B17F-DEAEADD2E6EA}" type="pres">
      <dgm:prSet presAssocID="{35D58BF3-4FAE-4822-AE62-17D9504ADB5F}" presName="Name37" presStyleLbl="parChTrans1D2" presStyleIdx="3" presStyleCnt="7"/>
      <dgm:spPr/>
      <dgm:t>
        <a:bodyPr/>
        <a:lstStyle/>
        <a:p>
          <a:endParaRPr lang="es-MX"/>
        </a:p>
      </dgm:t>
    </dgm:pt>
    <dgm:pt modelId="{A4152C1F-361F-468D-A1C5-764B57B380ED}" type="pres">
      <dgm:prSet presAssocID="{4434896C-E16E-46A3-904F-7D7067C09236}" presName="hierRoot2" presStyleCnt="0">
        <dgm:presLayoutVars>
          <dgm:hierBranch val="init"/>
        </dgm:presLayoutVars>
      </dgm:prSet>
      <dgm:spPr/>
    </dgm:pt>
    <dgm:pt modelId="{21DE3A59-0A32-4F79-9FE6-EA553AFC65DF}" type="pres">
      <dgm:prSet presAssocID="{4434896C-E16E-46A3-904F-7D7067C09236}" presName="rootComposite" presStyleCnt="0"/>
      <dgm:spPr/>
    </dgm:pt>
    <dgm:pt modelId="{DEC6A451-A154-4DAE-875E-C1C1DC34E3E8}" type="pres">
      <dgm:prSet presAssocID="{4434896C-E16E-46A3-904F-7D7067C09236}" presName="rootText" presStyleLbl="node1" presStyleIdx="3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2B180024-E862-49DD-A87B-36D695C5C8C6}" type="pres">
      <dgm:prSet presAssocID="{4434896C-E16E-46A3-904F-7D7067C09236}" presName="titleText2" presStyleLbl="fgAcc1" presStyleIdx="3" presStyleCnt="5" custScaleX="78908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35C606E-2376-42C6-9258-1FBFF315D99D}" type="pres">
      <dgm:prSet presAssocID="{4434896C-E16E-46A3-904F-7D7067C09236}" presName="rootConnector" presStyleLbl="node2" presStyleIdx="0" presStyleCnt="0"/>
      <dgm:spPr/>
      <dgm:t>
        <a:bodyPr/>
        <a:lstStyle/>
        <a:p>
          <a:endParaRPr lang="es-MX"/>
        </a:p>
      </dgm:t>
    </dgm:pt>
    <dgm:pt modelId="{27231FF8-1830-4EC1-AEEF-F32D54021941}" type="pres">
      <dgm:prSet presAssocID="{4434896C-E16E-46A3-904F-7D7067C09236}" presName="hierChild4" presStyleCnt="0"/>
      <dgm:spPr/>
    </dgm:pt>
    <dgm:pt modelId="{21859553-420A-45AB-804E-AA51BE6255D1}" type="pres">
      <dgm:prSet presAssocID="{4434896C-E16E-46A3-904F-7D7067C09236}" presName="hierChild5" presStyleCnt="0"/>
      <dgm:spPr/>
    </dgm:pt>
    <dgm:pt modelId="{C1D2D23E-A7E4-46B8-9F94-B09541423D43}" type="pres">
      <dgm:prSet presAssocID="{5EA7951E-320B-460D-AE14-8BDDE1CF6B61}" presName="Name37" presStyleLbl="parChTrans1D2" presStyleIdx="4" presStyleCnt="7"/>
      <dgm:spPr/>
      <dgm:t>
        <a:bodyPr/>
        <a:lstStyle/>
        <a:p>
          <a:endParaRPr lang="es-MX"/>
        </a:p>
      </dgm:t>
    </dgm:pt>
    <dgm:pt modelId="{9458565A-75AE-43AB-B93C-E7798DBB7D63}" type="pres">
      <dgm:prSet presAssocID="{03B36782-30BA-4115-A631-106AFBE918E8}" presName="hierRoot2" presStyleCnt="0">
        <dgm:presLayoutVars>
          <dgm:hierBranch val="init"/>
        </dgm:presLayoutVars>
      </dgm:prSet>
      <dgm:spPr/>
    </dgm:pt>
    <dgm:pt modelId="{F71FF311-5EE8-4603-83A4-D26898786834}" type="pres">
      <dgm:prSet presAssocID="{03B36782-30BA-4115-A631-106AFBE918E8}" presName="rootComposite" presStyleCnt="0"/>
      <dgm:spPr/>
    </dgm:pt>
    <dgm:pt modelId="{7760D68D-F37F-4F24-8828-8811C4C49653}" type="pres">
      <dgm:prSet presAssocID="{03B36782-30BA-4115-A631-106AFBE918E8}" presName="rootText" presStyleLbl="node1" presStyleIdx="4" presStyleCnt="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462AC73-72DE-4D2C-9314-F2B4872B95F7}" type="pres">
      <dgm:prSet presAssocID="{03B36782-30BA-4115-A631-106AFBE918E8}" presName="titleText2" presStyleLbl="fgAcc1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8E4EA7A-B9C2-41CB-9EF4-76EFAA0AAA7D}" type="pres">
      <dgm:prSet presAssocID="{03B36782-30BA-4115-A631-106AFBE918E8}" presName="rootConnector" presStyleLbl="node2" presStyleIdx="0" presStyleCnt="0"/>
      <dgm:spPr/>
      <dgm:t>
        <a:bodyPr/>
        <a:lstStyle/>
        <a:p>
          <a:endParaRPr lang="es-MX"/>
        </a:p>
      </dgm:t>
    </dgm:pt>
    <dgm:pt modelId="{68AB41FB-ED90-44B2-822F-6D8F68FC95CC}" type="pres">
      <dgm:prSet presAssocID="{03B36782-30BA-4115-A631-106AFBE918E8}" presName="hierChild4" presStyleCnt="0"/>
      <dgm:spPr/>
    </dgm:pt>
    <dgm:pt modelId="{5D1453E4-4432-4FB3-B226-4878E8A0966A}" type="pres">
      <dgm:prSet presAssocID="{03B36782-30BA-4115-A631-106AFBE918E8}" presName="hierChild5" presStyleCnt="0"/>
      <dgm:spPr/>
    </dgm:pt>
    <dgm:pt modelId="{C69C05FB-D093-489D-B366-B1DF4B01ECAA}" type="pres">
      <dgm:prSet presAssocID="{94DA03AB-CE22-4F39-9243-ECB267D5EEB5}" presName="hierChild3" presStyleCnt="0"/>
      <dgm:spPr/>
    </dgm:pt>
    <dgm:pt modelId="{622A9807-8822-4B01-A77C-5C95C0495EA2}" type="pres">
      <dgm:prSet presAssocID="{948D4E14-18B7-4DE5-9F5D-E4B9BABEDFCD}" presName="Name96" presStyleLbl="parChTrans1D2" presStyleIdx="5" presStyleCnt="7"/>
      <dgm:spPr/>
      <dgm:t>
        <a:bodyPr/>
        <a:lstStyle/>
        <a:p>
          <a:endParaRPr lang="es-MX"/>
        </a:p>
      </dgm:t>
    </dgm:pt>
    <dgm:pt modelId="{CC55BBC1-DD4D-4B72-BE1C-9E9FBD5E1297}" type="pres">
      <dgm:prSet presAssocID="{A7A445C3-27AB-4B35-9F8D-C017E96C1AE8}" presName="hierRoot3" presStyleCnt="0">
        <dgm:presLayoutVars>
          <dgm:hierBranch val="init"/>
        </dgm:presLayoutVars>
      </dgm:prSet>
      <dgm:spPr/>
    </dgm:pt>
    <dgm:pt modelId="{26624778-DAF3-4DB5-B604-18DF8580953F}" type="pres">
      <dgm:prSet presAssocID="{A7A445C3-27AB-4B35-9F8D-C017E96C1AE8}" presName="rootComposite3" presStyleCnt="0"/>
      <dgm:spPr/>
    </dgm:pt>
    <dgm:pt modelId="{B100FEA9-4521-438B-BCAE-09DC5E382B71}" type="pres">
      <dgm:prSet presAssocID="{A7A445C3-27AB-4B35-9F8D-C017E96C1AE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EC317AA-5C25-4453-8F6C-5FF29995A327}" type="pres">
      <dgm:prSet presAssocID="{A7A445C3-27AB-4B35-9F8D-C017E96C1AE8}" presName="titleText3" presStyleLbl="fgAcc2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27350B1E-3938-40F6-AE73-2881CB508592}" type="pres">
      <dgm:prSet presAssocID="{A7A445C3-27AB-4B35-9F8D-C017E96C1AE8}" presName="rootConnector3" presStyleLbl="asst1" presStyleIdx="0" presStyleCnt="2"/>
      <dgm:spPr/>
      <dgm:t>
        <a:bodyPr/>
        <a:lstStyle/>
        <a:p>
          <a:endParaRPr lang="es-MX"/>
        </a:p>
      </dgm:t>
    </dgm:pt>
    <dgm:pt modelId="{2B9FA971-F035-4068-B51C-1935290B2B97}" type="pres">
      <dgm:prSet presAssocID="{A7A445C3-27AB-4B35-9F8D-C017E96C1AE8}" presName="hierChild6" presStyleCnt="0"/>
      <dgm:spPr/>
    </dgm:pt>
    <dgm:pt modelId="{6E778490-9B7C-42B9-8114-B6566874E2E7}" type="pres">
      <dgm:prSet presAssocID="{A7A445C3-27AB-4B35-9F8D-C017E96C1AE8}" presName="hierChild7" presStyleCnt="0"/>
      <dgm:spPr/>
    </dgm:pt>
    <dgm:pt modelId="{174C2742-7B88-4F76-8D8F-785B4C51EC9C}" type="pres">
      <dgm:prSet presAssocID="{BF526554-9A32-47AF-926C-27D09EF59135}" presName="Name96" presStyleLbl="parChTrans1D2" presStyleIdx="6" presStyleCnt="7"/>
      <dgm:spPr/>
      <dgm:t>
        <a:bodyPr/>
        <a:lstStyle/>
        <a:p>
          <a:endParaRPr lang="es-MX"/>
        </a:p>
      </dgm:t>
    </dgm:pt>
    <dgm:pt modelId="{A8317602-65C9-4229-AA64-D34BF09623EB}" type="pres">
      <dgm:prSet presAssocID="{D9A0807B-BCE7-4B7F-A227-30A5F9F7F59C}" presName="hierRoot3" presStyleCnt="0">
        <dgm:presLayoutVars>
          <dgm:hierBranch val="init"/>
        </dgm:presLayoutVars>
      </dgm:prSet>
      <dgm:spPr/>
    </dgm:pt>
    <dgm:pt modelId="{F8F1D928-C605-459D-AB60-5432C26D4541}" type="pres">
      <dgm:prSet presAssocID="{D9A0807B-BCE7-4B7F-A227-30A5F9F7F59C}" presName="rootComposite3" presStyleCnt="0"/>
      <dgm:spPr/>
    </dgm:pt>
    <dgm:pt modelId="{D333E204-72E7-48BC-AA91-6F41130AF983}" type="pres">
      <dgm:prSet presAssocID="{D9A0807B-BCE7-4B7F-A227-30A5F9F7F59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30DEDC1-016D-4F8C-B901-DD623B57D475}" type="pres">
      <dgm:prSet presAssocID="{D9A0807B-BCE7-4B7F-A227-30A5F9F7F59C}" presName="titleText3" presStyleLbl="fgAcc2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DCEE291A-6D4C-4C74-A2B3-B0A76687E35B}" type="pres">
      <dgm:prSet presAssocID="{D9A0807B-BCE7-4B7F-A227-30A5F9F7F59C}" presName="rootConnector3" presStyleLbl="asst1" presStyleIdx="1" presStyleCnt="2"/>
      <dgm:spPr/>
      <dgm:t>
        <a:bodyPr/>
        <a:lstStyle/>
        <a:p>
          <a:endParaRPr lang="es-MX"/>
        </a:p>
      </dgm:t>
    </dgm:pt>
    <dgm:pt modelId="{1AA12057-C761-4719-9339-4A0BD00F47F9}" type="pres">
      <dgm:prSet presAssocID="{D9A0807B-BCE7-4B7F-A227-30A5F9F7F59C}" presName="hierChild6" presStyleCnt="0"/>
      <dgm:spPr/>
    </dgm:pt>
    <dgm:pt modelId="{389D21EE-55A9-4573-9B54-36412F6DC8CF}" type="pres">
      <dgm:prSet presAssocID="{D9A0807B-BCE7-4B7F-A227-30A5F9F7F59C}" presName="hierChild7" presStyleCnt="0"/>
      <dgm:spPr/>
    </dgm:pt>
    <dgm:pt modelId="{B4A1BB36-AAF7-4EF6-AAC8-735E3BB3FA4B}" type="pres">
      <dgm:prSet presAssocID="{459D0DCE-DA4E-46B6-A2B8-220EEA96A33D}" presName="hierRoot1" presStyleCnt="0">
        <dgm:presLayoutVars>
          <dgm:hierBranch val="init"/>
        </dgm:presLayoutVars>
      </dgm:prSet>
      <dgm:spPr/>
    </dgm:pt>
    <dgm:pt modelId="{F840A68E-5ACA-41B6-A638-B795F7A9D343}" type="pres">
      <dgm:prSet presAssocID="{459D0DCE-DA4E-46B6-A2B8-220EEA96A33D}" presName="rootComposite1" presStyleCnt="0"/>
      <dgm:spPr/>
    </dgm:pt>
    <dgm:pt modelId="{C17FBDD6-02AB-4E76-B60B-2F05A996E3FE}" type="pres">
      <dgm:prSet presAssocID="{459D0DCE-DA4E-46B6-A2B8-220EEA96A33D}" presName="rootText1" presStyleLbl="node0" presStyleIdx="1" presStyleCnt="2" custLinFactNeighborX="95920" custLinFactNeighborY="9830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8D5501C-D0D6-44E0-8C20-64C0B6259EC0}" type="pres">
      <dgm:prSet presAssocID="{459D0DCE-DA4E-46B6-A2B8-220EEA96A33D}" presName="titleText1" presStyleLbl="fgAcc0" presStyleIdx="1" presStyleCnt="2" custLinFactX="3316" custLinFactY="100000" custLinFactNeighborX="100000" custLinFactNeighborY="19490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8A3FEAE-A2A8-4415-A1B5-5A795741E678}" type="pres">
      <dgm:prSet presAssocID="{459D0DCE-DA4E-46B6-A2B8-220EEA96A33D}" presName="rootConnector1" presStyleLbl="node1" presStyleIdx="4" presStyleCnt="5"/>
      <dgm:spPr/>
      <dgm:t>
        <a:bodyPr/>
        <a:lstStyle/>
        <a:p>
          <a:endParaRPr lang="es-MX"/>
        </a:p>
      </dgm:t>
    </dgm:pt>
    <dgm:pt modelId="{612AC41F-F005-44C9-809A-115799D0BA30}" type="pres">
      <dgm:prSet presAssocID="{459D0DCE-DA4E-46B6-A2B8-220EEA96A33D}" presName="hierChild2" presStyleCnt="0"/>
      <dgm:spPr/>
    </dgm:pt>
    <dgm:pt modelId="{9CDBAD29-D947-490B-82C8-4F1AB2963FE0}" type="pres">
      <dgm:prSet presAssocID="{459D0DCE-DA4E-46B6-A2B8-220EEA96A33D}" presName="hierChild3" presStyleCnt="0"/>
      <dgm:spPr/>
    </dgm:pt>
  </dgm:ptLst>
  <dgm:cxnLst>
    <dgm:cxn modelId="{53B9C2E7-F3DD-4037-8BD2-BF055ECC73F6}" type="presOf" srcId="{FA8A4A47-0CED-42BD-BB5F-70E470862E8E}" destId="{F074242F-6D10-49C9-87A1-D0270EE4121F}" srcOrd="0" destOrd="0" presId="urn:microsoft.com/office/officeart/2008/layout/NameandTitleOrganizationalChart"/>
    <dgm:cxn modelId="{A35476FE-5197-408C-996F-F8CF755376F5}" srcId="{94DA03AB-CE22-4F39-9243-ECB267D5EEB5}" destId="{A7A445C3-27AB-4B35-9F8D-C017E96C1AE8}" srcOrd="0" destOrd="0" parTransId="{948D4E14-18B7-4DE5-9F5D-E4B9BABEDFCD}" sibTransId="{273D7D93-A42D-469D-9D20-1F808782BE16}"/>
    <dgm:cxn modelId="{AD229968-F2C4-41D6-80FC-F0E9E14EB164}" type="presOf" srcId="{D8493A4E-AC4A-4B71-87E0-A17D60D1AED5}" destId="{CE66D867-828F-426B-A419-8247FFE0223E}" srcOrd="0" destOrd="0" presId="urn:microsoft.com/office/officeart/2008/layout/NameandTitleOrganizationalChart"/>
    <dgm:cxn modelId="{1CF3FD0D-25AB-4853-A966-43EAA7D7E530}" type="presOf" srcId="{ACEC7815-18F6-4217-941A-847141D38F17}" destId="{1F3A9876-520F-4167-9961-6D4A76DF7971}" srcOrd="0" destOrd="0" presId="urn:microsoft.com/office/officeart/2008/layout/NameandTitleOrganizationalChart"/>
    <dgm:cxn modelId="{BA23B5EE-B90D-48E6-8B82-3B5188814952}" srcId="{94DA03AB-CE22-4F39-9243-ECB267D5EEB5}" destId="{4434896C-E16E-46A3-904F-7D7067C09236}" srcOrd="5" destOrd="0" parTransId="{35D58BF3-4FAE-4822-AE62-17D9504ADB5F}" sibTransId="{0D5C1D70-C93C-4870-91D8-4D78BB67990D}"/>
    <dgm:cxn modelId="{9BDDCA9E-DD56-4DD2-AD21-F29E33580FC8}" type="presOf" srcId="{5FFFDA23-FD52-4CB6-85A0-EA9C866E58DD}" destId="{CD83BB95-C7FF-4125-A09E-BDC107B3B67E}" srcOrd="1" destOrd="0" presId="urn:microsoft.com/office/officeart/2008/layout/NameandTitleOrganizationalChart"/>
    <dgm:cxn modelId="{F06B59F0-D66F-4EA5-A225-D7CF532D63DF}" type="presOf" srcId="{FBE6D3A7-77CF-4675-B3E4-6D20103C0334}" destId="{1D20459B-9411-4755-83EA-3328562A8518}" srcOrd="0" destOrd="0" presId="urn:microsoft.com/office/officeart/2008/layout/NameandTitleOrganizationalChart"/>
    <dgm:cxn modelId="{6A3F25E6-2860-4358-92EF-03897CD8A489}" type="presOf" srcId="{0D5C1D70-C93C-4870-91D8-4D78BB67990D}" destId="{2B180024-E862-49DD-A87B-36D695C5C8C6}" srcOrd="0" destOrd="0" presId="urn:microsoft.com/office/officeart/2008/layout/NameandTitleOrganizationalChart"/>
    <dgm:cxn modelId="{B315C667-6FFC-49B5-A421-B4E94681193A}" type="presOf" srcId="{94DA03AB-CE22-4F39-9243-ECB267D5EEB5}" destId="{CDDDE47A-70B0-4556-90E4-EBA7C548ACA1}" srcOrd="1" destOrd="0" presId="urn:microsoft.com/office/officeart/2008/layout/NameandTitleOrganizationalChart"/>
    <dgm:cxn modelId="{DA68978A-2994-47BB-A08F-98493F4ED5A9}" type="presOf" srcId="{985840D0-B096-409F-AE6C-C88AED06DB0C}" destId="{DBD259BD-473D-412F-BEF5-A6AAD66F3062}" srcOrd="0" destOrd="0" presId="urn:microsoft.com/office/officeart/2008/layout/NameandTitleOrganizationalChart"/>
    <dgm:cxn modelId="{AF3BEEDA-CEBA-4783-9EE4-649B6ADC6CA6}" type="presOf" srcId="{A7A445C3-27AB-4B35-9F8D-C017E96C1AE8}" destId="{B100FEA9-4521-438B-BCAE-09DC5E382B71}" srcOrd="0" destOrd="0" presId="urn:microsoft.com/office/officeart/2008/layout/NameandTitleOrganizationalChart"/>
    <dgm:cxn modelId="{1B532787-F4DA-4668-942F-AF960CF1CF86}" type="presOf" srcId="{AD42EFAE-50DC-4FBC-9901-B1D947A04E76}" destId="{4BFA8384-F693-4756-A147-F58D39168BC1}" srcOrd="0" destOrd="0" presId="urn:microsoft.com/office/officeart/2008/layout/NameandTitleOrganizationalChart"/>
    <dgm:cxn modelId="{74F2FB36-7593-417E-A12C-8C2F89784F52}" type="presOf" srcId="{459D0DCE-DA4E-46B6-A2B8-220EEA96A33D}" destId="{B8A3FEAE-A2A8-4415-A1B5-5A795741E678}" srcOrd="1" destOrd="0" presId="urn:microsoft.com/office/officeart/2008/layout/NameandTitleOrganizationalChart"/>
    <dgm:cxn modelId="{65CA8388-99F0-4294-8C15-A9AC210762D5}" srcId="{3589A836-401D-497C-89BC-356EA6771E0E}" destId="{94DA03AB-CE22-4F39-9243-ECB267D5EEB5}" srcOrd="0" destOrd="0" parTransId="{6F7F9ED8-97C7-44C7-95AF-CEF6E19B34BF}" sibTransId="{CF894644-531D-4C72-B418-9152ED97AE7E}"/>
    <dgm:cxn modelId="{DA0AC5E8-0755-43A7-94B0-B8678135C586}" type="presOf" srcId="{94DA03AB-CE22-4F39-9243-ECB267D5EEB5}" destId="{CBFD4A50-D389-410C-9AEE-78C38D6EA19A}" srcOrd="0" destOrd="0" presId="urn:microsoft.com/office/officeart/2008/layout/NameandTitleOrganizationalChart"/>
    <dgm:cxn modelId="{335B1618-D0BD-4390-BD39-085E717F3BCC}" type="presOf" srcId="{948D4E14-18B7-4DE5-9F5D-E4B9BABEDFCD}" destId="{622A9807-8822-4B01-A77C-5C95C0495EA2}" srcOrd="0" destOrd="0" presId="urn:microsoft.com/office/officeart/2008/layout/NameandTitleOrganizationalChart"/>
    <dgm:cxn modelId="{BF390662-E71B-4D00-8CD1-7D840D734205}" type="presOf" srcId="{C5211711-715F-4C53-B904-738259950B45}" destId="{8462AC73-72DE-4D2C-9314-F2B4872B95F7}" srcOrd="0" destOrd="0" presId="urn:microsoft.com/office/officeart/2008/layout/NameandTitleOrganizationalChart"/>
    <dgm:cxn modelId="{2F349DDC-6B6F-44B1-9003-21EFEA4F5A9B}" type="presOf" srcId="{A7A445C3-27AB-4B35-9F8D-C017E96C1AE8}" destId="{27350B1E-3938-40F6-AE73-2881CB508592}" srcOrd="1" destOrd="0" presId="urn:microsoft.com/office/officeart/2008/layout/NameandTitleOrganizationalChart"/>
    <dgm:cxn modelId="{FF6AFDFC-5D6F-4287-A0A5-D0898CCB69E0}" srcId="{94DA03AB-CE22-4F39-9243-ECB267D5EEB5}" destId="{504C7197-3DC8-428A-A54C-3A475BF8EDAF}" srcOrd="3" destOrd="0" parTransId="{3E6C8869-6DED-4127-B838-C119E0452D49}" sibTransId="{AD42EFAE-50DC-4FBC-9901-B1D947A04E76}"/>
    <dgm:cxn modelId="{FE2B8EF0-067F-4F48-9FE8-CAEE7ABCD967}" srcId="{94DA03AB-CE22-4F39-9243-ECB267D5EEB5}" destId="{ACEC7815-18F6-4217-941A-847141D38F17}" srcOrd="4" destOrd="0" parTransId="{FBE6D3A7-77CF-4675-B3E4-6D20103C0334}" sibTransId="{985840D0-B096-409F-AE6C-C88AED06DB0C}"/>
    <dgm:cxn modelId="{5487EAD1-AEF8-4645-8BE2-BFCAD04D1E67}" type="presOf" srcId="{BF526554-9A32-47AF-926C-27D09EF59135}" destId="{174C2742-7B88-4F76-8D8F-785B4C51EC9C}" srcOrd="0" destOrd="0" presId="urn:microsoft.com/office/officeart/2008/layout/NameandTitleOrganizationalChart"/>
    <dgm:cxn modelId="{F3AC31E7-7C3A-4B48-98E0-A65E0A08097C}" type="presOf" srcId="{4434896C-E16E-46A3-904F-7D7067C09236}" destId="{B35C606E-2376-42C6-9258-1FBFF315D99D}" srcOrd="1" destOrd="0" presId="urn:microsoft.com/office/officeart/2008/layout/NameandTitleOrganizationalChart"/>
    <dgm:cxn modelId="{F0399BBA-FB95-41F9-976A-2591A564EF99}" type="presOf" srcId="{504C7197-3DC8-428A-A54C-3A475BF8EDAF}" destId="{BBBC3372-DC2F-44B4-A8EB-FF1255F73C95}" srcOrd="1" destOrd="0" presId="urn:microsoft.com/office/officeart/2008/layout/NameandTitleOrganizationalChart"/>
    <dgm:cxn modelId="{2075E78C-471E-4592-94ED-D3813EA56A0D}" type="presOf" srcId="{CF894644-531D-4C72-B418-9152ED97AE7E}" destId="{695EAD10-C7F5-49C3-BD3E-4206C5E5F754}" srcOrd="0" destOrd="0" presId="urn:microsoft.com/office/officeart/2008/layout/NameandTitleOrganizationalChart"/>
    <dgm:cxn modelId="{C1693747-B7A2-49E9-A1E5-7B78E017EDD7}" type="presOf" srcId="{273D7D93-A42D-469D-9D20-1F808782BE16}" destId="{6EC317AA-5C25-4453-8F6C-5FF29995A327}" srcOrd="0" destOrd="0" presId="urn:microsoft.com/office/officeart/2008/layout/NameandTitleOrganizationalChart"/>
    <dgm:cxn modelId="{93AF0A2C-DA76-491D-B891-90E80BE058BC}" type="presOf" srcId="{4434896C-E16E-46A3-904F-7D7067C09236}" destId="{DEC6A451-A154-4DAE-875E-C1C1DC34E3E8}" srcOrd="0" destOrd="0" presId="urn:microsoft.com/office/officeart/2008/layout/NameandTitleOrganizationalChart"/>
    <dgm:cxn modelId="{DD62249F-6BB7-4E49-82A4-8A5E069CD2E9}" srcId="{94DA03AB-CE22-4F39-9243-ECB267D5EEB5}" destId="{5FFFDA23-FD52-4CB6-85A0-EA9C866E58DD}" srcOrd="2" destOrd="0" parTransId="{D8493A4E-AC4A-4B71-87E0-A17D60D1AED5}" sibTransId="{FA8A4A47-0CED-42BD-BB5F-70E470862E8E}"/>
    <dgm:cxn modelId="{C5978906-9899-4EDD-8932-43C75E99C148}" type="presOf" srcId="{D9A0807B-BCE7-4B7F-A227-30A5F9F7F59C}" destId="{D333E204-72E7-48BC-AA91-6F41130AF983}" srcOrd="0" destOrd="0" presId="urn:microsoft.com/office/officeart/2008/layout/NameandTitleOrganizationalChart"/>
    <dgm:cxn modelId="{2CCEDE15-E93E-4BC3-B49F-25C20180F91F}" type="presOf" srcId="{FF6C4795-CE52-40D5-9B82-4C6469A02547}" destId="{630DEDC1-016D-4F8C-B901-DD623B57D475}" srcOrd="0" destOrd="0" presId="urn:microsoft.com/office/officeart/2008/layout/NameandTitleOrganizationalChart"/>
    <dgm:cxn modelId="{42883683-45BF-4989-A74D-7A46EC358262}" type="presOf" srcId="{504C7197-3DC8-428A-A54C-3A475BF8EDAF}" destId="{F7BC77EC-ACA6-413F-8DC4-4FCC98D88ACB}" srcOrd="0" destOrd="0" presId="urn:microsoft.com/office/officeart/2008/layout/NameandTitleOrganizationalChart"/>
    <dgm:cxn modelId="{20CA075E-545C-4478-89B3-9792DAE78036}" srcId="{94DA03AB-CE22-4F39-9243-ECB267D5EEB5}" destId="{D9A0807B-BCE7-4B7F-A227-30A5F9F7F59C}" srcOrd="1" destOrd="0" parTransId="{BF526554-9A32-47AF-926C-27D09EF59135}" sibTransId="{FF6C4795-CE52-40D5-9B82-4C6469A02547}"/>
    <dgm:cxn modelId="{57491574-521B-4489-9332-BA99C5971D21}" type="presOf" srcId="{5EA7951E-320B-460D-AE14-8BDDE1CF6B61}" destId="{C1D2D23E-A7E4-46B8-9F94-B09541423D43}" srcOrd="0" destOrd="0" presId="urn:microsoft.com/office/officeart/2008/layout/NameandTitleOrganizationalChart"/>
    <dgm:cxn modelId="{DA242E3A-316D-4E76-97CC-027ED42393C4}" type="presOf" srcId="{3E6C8869-6DED-4127-B838-C119E0452D49}" destId="{B1E6704C-B812-422B-92BB-25045FA0E122}" srcOrd="0" destOrd="0" presId="urn:microsoft.com/office/officeart/2008/layout/NameandTitleOrganizationalChart"/>
    <dgm:cxn modelId="{E2732D48-0CB2-420E-8232-D80E170B8458}" srcId="{3589A836-401D-497C-89BC-356EA6771E0E}" destId="{459D0DCE-DA4E-46B6-A2B8-220EEA96A33D}" srcOrd="1" destOrd="0" parTransId="{39593C82-8DDE-4789-8834-675686CDAA61}" sibTransId="{43C14DD5-6BA2-4D25-809D-425922B2C772}"/>
    <dgm:cxn modelId="{9F50F623-A2BA-47E9-A6F1-B6F6C40CBDCA}" type="presOf" srcId="{35D58BF3-4FAE-4822-AE62-17D9504ADB5F}" destId="{E369CDC6-64BF-4100-B17F-DEAEADD2E6EA}" srcOrd="0" destOrd="0" presId="urn:microsoft.com/office/officeart/2008/layout/NameandTitleOrganizationalChart"/>
    <dgm:cxn modelId="{42798BE5-9B9A-4AD8-8076-B05116C8ADE9}" type="presOf" srcId="{43C14DD5-6BA2-4D25-809D-425922B2C772}" destId="{68D5501C-D0D6-44E0-8C20-64C0B6259EC0}" srcOrd="0" destOrd="0" presId="urn:microsoft.com/office/officeart/2008/layout/NameandTitleOrganizationalChart"/>
    <dgm:cxn modelId="{30371CFB-49FA-4D6A-A852-744591F5B0B3}" srcId="{94DA03AB-CE22-4F39-9243-ECB267D5EEB5}" destId="{03B36782-30BA-4115-A631-106AFBE918E8}" srcOrd="6" destOrd="0" parTransId="{5EA7951E-320B-460D-AE14-8BDDE1CF6B61}" sibTransId="{C5211711-715F-4C53-B904-738259950B45}"/>
    <dgm:cxn modelId="{6EB591D7-E908-4C21-85DD-866DCD149683}" type="presOf" srcId="{03B36782-30BA-4115-A631-106AFBE918E8}" destId="{7760D68D-F37F-4F24-8828-8811C4C49653}" srcOrd="0" destOrd="0" presId="urn:microsoft.com/office/officeart/2008/layout/NameandTitleOrganizationalChart"/>
    <dgm:cxn modelId="{3F5EB719-2C8F-461F-87E9-A1AFAE3C2C18}" type="presOf" srcId="{D9A0807B-BCE7-4B7F-A227-30A5F9F7F59C}" destId="{DCEE291A-6D4C-4C74-A2B3-B0A76687E35B}" srcOrd="1" destOrd="0" presId="urn:microsoft.com/office/officeart/2008/layout/NameandTitleOrganizationalChart"/>
    <dgm:cxn modelId="{E2343B50-F707-40FD-8173-89B866F84F44}" type="presOf" srcId="{459D0DCE-DA4E-46B6-A2B8-220EEA96A33D}" destId="{C17FBDD6-02AB-4E76-B60B-2F05A996E3FE}" srcOrd="0" destOrd="0" presId="urn:microsoft.com/office/officeart/2008/layout/NameandTitleOrganizationalChart"/>
    <dgm:cxn modelId="{8376B4F0-E9C9-4704-9381-125DC79457F9}" type="presOf" srcId="{5FFFDA23-FD52-4CB6-85A0-EA9C866E58DD}" destId="{1C41494A-8069-4357-A931-EA500CF47E47}" srcOrd="0" destOrd="0" presId="urn:microsoft.com/office/officeart/2008/layout/NameandTitleOrganizationalChart"/>
    <dgm:cxn modelId="{B422BC58-2FA5-430A-8FE8-B7303EA945FC}" type="presOf" srcId="{3589A836-401D-497C-89BC-356EA6771E0E}" destId="{E52202CE-B2ED-42E5-A636-4AC6A15BB14C}" srcOrd="0" destOrd="0" presId="urn:microsoft.com/office/officeart/2008/layout/NameandTitleOrganizationalChart"/>
    <dgm:cxn modelId="{8ABB113F-7E4E-45C7-B3FA-8DCB53915D53}" type="presOf" srcId="{ACEC7815-18F6-4217-941A-847141D38F17}" destId="{CB43A3B9-4B87-48C9-A2A1-9FDEB9B52424}" srcOrd="1" destOrd="0" presId="urn:microsoft.com/office/officeart/2008/layout/NameandTitleOrganizationalChart"/>
    <dgm:cxn modelId="{A0A3C240-76CB-488D-9E74-99FD5D12F352}" type="presOf" srcId="{03B36782-30BA-4115-A631-106AFBE918E8}" destId="{A8E4EA7A-B9C2-41CB-9EF4-76EFAA0AAA7D}" srcOrd="1" destOrd="0" presId="urn:microsoft.com/office/officeart/2008/layout/NameandTitleOrganizationalChart"/>
    <dgm:cxn modelId="{31682E0A-302E-448E-AEDA-7595194FAB09}" type="presParOf" srcId="{E52202CE-B2ED-42E5-A636-4AC6A15BB14C}" destId="{D91E21F3-8053-4C0F-9386-78B482583465}" srcOrd="0" destOrd="0" presId="urn:microsoft.com/office/officeart/2008/layout/NameandTitleOrganizationalChart"/>
    <dgm:cxn modelId="{EFC1C3CD-3EC3-4E7E-901B-4358BEEDE4E3}" type="presParOf" srcId="{D91E21F3-8053-4C0F-9386-78B482583465}" destId="{DD9F1DA3-3900-4988-A9AA-498483059379}" srcOrd="0" destOrd="0" presId="urn:microsoft.com/office/officeart/2008/layout/NameandTitleOrganizationalChart"/>
    <dgm:cxn modelId="{7A309012-B483-4EAB-BD9D-9A764F61DF2C}" type="presParOf" srcId="{DD9F1DA3-3900-4988-A9AA-498483059379}" destId="{CBFD4A50-D389-410C-9AEE-78C38D6EA19A}" srcOrd="0" destOrd="0" presId="urn:microsoft.com/office/officeart/2008/layout/NameandTitleOrganizationalChart"/>
    <dgm:cxn modelId="{A64F17CB-9092-460D-96A3-46F5E4C85CB1}" type="presParOf" srcId="{DD9F1DA3-3900-4988-A9AA-498483059379}" destId="{695EAD10-C7F5-49C3-BD3E-4206C5E5F754}" srcOrd="1" destOrd="0" presId="urn:microsoft.com/office/officeart/2008/layout/NameandTitleOrganizationalChart"/>
    <dgm:cxn modelId="{6B2AC1C0-5A3C-47CD-AFF6-DD6C9366A164}" type="presParOf" srcId="{DD9F1DA3-3900-4988-A9AA-498483059379}" destId="{CDDDE47A-70B0-4556-90E4-EBA7C548ACA1}" srcOrd="2" destOrd="0" presId="urn:microsoft.com/office/officeart/2008/layout/NameandTitleOrganizationalChart"/>
    <dgm:cxn modelId="{D7375EA8-481B-4EE6-BB9B-C08C18B6E0FF}" type="presParOf" srcId="{D91E21F3-8053-4C0F-9386-78B482583465}" destId="{35661941-595D-4798-9274-73FE39B3F595}" srcOrd="1" destOrd="0" presId="urn:microsoft.com/office/officeart/2008/layout/NameandTitleOrganizationalChart"/>
    <dgm:cxn modelId="{DFB26E06-CEA4-4ED5-8152-53339FDD157C}" type="presParOf" srcId="{35661941-595D-4798-9274-73FE39B3F595}" destId="{CE66D867-828F-426B-A419-8247FFE0223E}" srcOrd="0" destOrd="0" presId="urn:microsoft.com/office/officeart/2008/layout/NameandTitleOrganizationalChart"/>
    <dgm:cxn modelId="{BD41AEFB-AFC7-4009-AD2D-968C1C2ADB4A}" type="presParOf" srcId="{35661941-595D-4798-9274-73FE39B3F595}" destId="{A1479BAD-26D5-4503-9628-51D5EA72C372}" srcOrd="1" destOrd="0" presId="urn:microsoft.com/office/officeart/2008/layout/NameandTitleOrganizationalChart"/>
    <dgm:cxn modelId="{09A26193-F60A-416F-8A21-579F63BF79D2}" type="presParOf" srcId="{A1479BAD-26D5-4503-9628-51D5EA72C372}" destId="{2C7533DF-9BEB-4405-9DDB-A7505CA64B1B}" srcOrd="0" destOrd="0" presId="urn:microsoft.com/office/officeart/2008/layout/NameandTitleOrganizationalChart"/>
    <dgm:cxn modelId="{76AA3603-9512-4FE4-9F17-759E55484488}" type="presParOf" srcId="{2C7533DF-9BEB-4405-9DDB-A7505CA64B1B}" destId="{1C41494A-8069-4357-A931-EA500CF47E47}" srcOrd="0" destOrd="0" presId="urn:microsoft.com/office/officeart/2008/layout/NameandTitleOrganizationalChart"/>
    <dgm:cxn modelId="{F15107EC-6392-4429-8DD5-68D8BE508510}" type="presParOf" srcId="{2C7533DF-9BEB-4405-9DDB-A7505CA64B1B}" destId="{F074242F-6D10-49C9-87A1-D0270EE4121F}" srcOrd="1" destOrd="0" presId="urn:microsoft.com/office/officeart/2008/layout/NameandTitleOrganizationalChart"/>
    <dgm:cxn modelId="{23DAA550-2DE1-428D-BC80-5F2704BA2561}" type="presParOf" srcId="{2C7533DF-9BEB-4405-9DDB-A7505CA64B1B}" destId="{CD83BB95-C7FF-4125-A09E-BDC107B3B67E}" srcOrd="2" destOrd="0" presId="urn:microsoft.com/office/officeart/2008/layout/NameandTitleOrganizationalChart"/>
    <dgm:cxn modelId="{71CC075E-FB6F-4F78-A3DE-417AE59A3FA1}" type="presParOf" srcId="{A1479BAD-26D5-4503-9628-51D5EA72C372}" destId="{7188C69B-3E19-4492-BBF8-5BFDAA6887B2}" srcOrd="1" destOrd="0" presId="urn:microsoft.com/office/officeart/2008/layout/NameandTitleOrganizationalChart"/>
    <dgm:cxn modelId="{416F0FFD-34F4-45E2-B671-8279D8E67577}" type="presParOf" srcId="{A1479BAD-26D5-4503-9628-51D5EA72C372}" destId="{2E35B0B8-D562-4066-AA2F-B96D2357A4F6}" srcOrd="2" destOrd="0" presId="urn:microsoft.com/office/officeart/2008/layout/NameandTitleOrganizationalChart"/>
    <dgm:cxn modelId="{4FD0255C-D7AF-4DCD-9F80-184EF07B101F}" type="presParOf" srcId="{35661941-595D-4798-9274-73FE39B3F595}" destId="{B1E6704C-B812-422B-92BB-25045FA0E122}" srcOrd="2" destOrd="0" presId="urn:microsoft.com/office/officeart/2008/layout/NameandTitleOrganizationalChart"/>
    <dgm:cxn modelId="{FDDDC5B4-89B5-4216-B292-57BE60597C95}" type="presParOf" srcId="{35661941-595D-4798-9274-73FE39B3F595}" destId="{B3A73312-285F-42A9-B810-B8C6033D79DE}" srcOrd="3" destOrd="0" presId="urn:microsoft.com/office/officeart/2008/layout/NameandTitleOrganizationalChart"/>
    <dgm:cxn modelId="{5A8127CE-8A89-47AE-AB21-8EF1F3A78125}" type="presParOf" srcId="{B3A73312-285F-42A9-B810-B8C6033D79DE}" destId="{EBE11E7D-EA85-4421-9003-B25886D9B8A5}" srcOrd="0" destOrd="0" presId="urn:microsoft.com/office/officeart/2008/layout/NameandTitleOrganizationalChart"/>
    <dgm:cxn modelId="{8DEF3874-2F9D-4A3C-9718-CB703378B082}" type="presParOf" srcId="{EBE11E7D-EA85-4421-9003-B25886D9B8A5}" destId="{F7BC77EC-ACA6-413F-8DC4-4FCC98D88ACB}" srcOrd="0" destOrd="0" presId="urn:microsoft.com/office/officeart/2008/layout/NameandTitleOrganizationalChart"/>
    <dgm:cxn modelId="{79165B78-FE3D-42DC-AC6F-36CDC0E4B041}" type="presParOf" srcId="{EBE11E7D-EA85-4421-9003-B25886D9B8A5}" destId="{4BFA8384-F693-4756-A147-F58D39168BC1}" srcOrd="1" destOrd="0" presId="urn:microsoft.com/office/officeart/2008/layout/NameandTitleOrganizationalChart"/>
    <dgm:cxn modelId="{0C683D1D-4743-43C7-8C3E-2ED043F79256}" type="presParOf" srcId="{EBE11E7D-EA85-4421-9003-B25886D9B8A5}" destId="{BBBC3372-DC2F-44B4-A8EB-FF1255F73C95}" srcOrd="2" destOrd="0" presId="urn:microsoft.com/office/officeart/2008/layout/NameandTitleOrganizationalChart"/>
    <dgm:cxn modelId="{B0D15254-7F19-4F20-9F6B-DF223B00BCB2}" type="presParOf" srcId="{B3A73312-285F-42A9-B810-B8C6033D79DE}" destId="{9D3D06DF-714B-4A2B-BC0B-52FECFF6CBEA}" srcOrd="1" destOrd="0" presId="urn:microsoft.com/office/officeart/2008/layout/NameandTitleOrganizationalChart"/>
    <dgm:cxn modelId="{EC62AFE9-ABB4-4AC3-87C2-88A13B6A7302}" type="presParOf" srcId="{B3A73312-285F-42A9-B810-B8C6033D79DE}" destId="{3498047C-9D33-426B-A255-C9880EF42090}" srcOrd="2" destOrd="0" presId="urn:microsoft.com/office/officeart/2008/layout/NameandTitleOrganizationalChart"/>
    <dgm:cxn modelId="{C5869CAA-6D34-44DF-A8CA-2D1C753B6079}" type="presParOf" srcId="{35661941-595D-4798-9274-73FE39B3F595}" destId="{1D20459B-9411-4755-83EA-3328562A8518}" srcOrd="4" destOrd="0" presId="urn:microsoft.com/office/officeart/2008/layout/NameandTitleOrganizationalChart"/>
    <dgm:cxn modelId="{F477F8D0-C66A-48EF-92D9-F2A491595BDB}" type="presParOf" srcId="{35661941-595D-4798-9274-73FE39B3F595}" destId="{56FFBCFE-5BD9-4C44-A462-9F71C0243FC1}" srcOrd="5" destOrd="0" presId="urn:microsoft.com/office/officeart/2008/layout/NameandTitleOrganizationalChart"/>
    <dgm:cxn modelId="{E740BD0D-477C-45E9-B3A6-3B88D6C123F2}" type="presParOf" srcId="{56FFBCFE-5BD9-4C44-A462-9F71C0243FC1}" destId="{5870F3FF-629F-46CB-889E-39AE3A0A6454}" srcOrd="0" destOrd="0" presId="urn:microsoft.com/office/officeart/2008/layout/NameandTitleOrganizationalChart"/>
    <dgm:cxn modelId="{0025C4F7-438C-4BF8-A03A-2685C0B684EC}" type="presParOf" srcId="{5870F3FF-629F-46CB-889E-39AE3A0A6454}" destId="{1F3A9876-520F-4167-9961-6D4A76DF7971}" srcOrd="0" destOrd="0" presId="urn:microsoft.com/office/officeart/2008/layout/NameandTitleOrganizationalChart"/>
    <dgm:cxn modelId="{418BAA1C-7EA9-484F-B803-1ACB4F2352B9}" type="presParOf" srcId="{5870F3FF-629F-46CB-889E-39AE3A0A6454}" destId="{DBD259BD-473D-412F-BEF5-A6AAD66F3062}" srcOrd="1" destOrd="0" presId="urn:microsoft.com/office/officeart/2008/layout/NameandTitleOrganizationalChart"/>
    <dgm:cxn modelId="{497FD460-C001-434F-995A-B7F7805492F1}" type="presParOf" srcId="{5870F3FF-629F-46CB-889E-39AE3A0A6454}" destId="{CB43A3B9-4B87-48C9-A2A1-9FDEB9B52424}" srcOrd="2" destOrd="0" presId="urn:microsoft.com/office/officeart/2008/layout/NameandTitleOrganizationalChart"/>
    <dgm:cxn modelId="{6FB74586-679B-4E94-B487-DBFD88B190D4}" type="presParOf" srcId="{56FFBCFE-5BD9-4C44-A462-9F71C0243FC1}" destId="{936F33FC-5E4A-478B-8DDB-E861802E2129}" srcOrd="1" destOrd="0" presId="urn:microsoft.com/office/officeart/2008/layout/NameandTitleOrganizationalChart"/>
    <dgm:cxn modelId="{E21B6299-B314-42CE-9F96-C642A1F848C1}" type="presParOf" srcId="{56FFBCFE-5BD9-4C44-A462-9F71C0243FC1}" destId="{624D6F43-4615-4B8D-9991-641F3414B17C}" srcOrd="2" destOrd="0" presId="urn:microsoft.com/office/officeart/2008/layout/NameandTitleOrganizationalChart"/>
    <dgm:cxn modelId="{9E333482-7A90-4948-8686-BA109792760B}" type="presParOf" srcId="{35661941-595D-4798-9274-73FE39B3F595}" destId="{E369CDC6-64BF-4100-B17F-DEAEADD2E6EA}" srcOrd="6" destOrd="0" presId="urn:microsoft.com/office/officeart/2008/layout/NameandTitleOrganizationalChart"/>
    <dgm:cxn modelId="{91904D4F-F54A-420B-8428-F033247E3670}" type="presParOf" srcId="{35661941-595D-4798-9274-73FE39B3F595}" destId="{A4152C1F-361F-468D-A1C5-764B57B380ED}" srcOrd="7" destOrd="0" presId="urn:microsoft.com/office/officeart/2008/layout/NameandTitleOrganizationalChart"/>
    <dgm:cxn modelId="{B66730C9-52F3-4751-A3C5-8CB9639B7680}" type="presParOf" srcId="{A4152C1F-361F-468D-A1C5-764B57B380ED}" destId="{21DE3A59-0A32-4F79-9FE6-EA553AFC65DF}" srcOrd="0" destOrd="0" presId="urn:microsoft.com/office/officeart/2008/layout/NameandTitleOrganizationalChart"/>
    <dgm:cxn modelId="{9CE91E40-96F5-40CB-8CEC-6E70087AA58D}" type="presParOf" srcId="{21DE3A59-0A32-4F79-9FE6-EA553AFC65DF}" destId="{DEC6A451-A154-4DAE-875E-C1C1DC34E3E8}" srcOrd="0" destOrd="0" presId="urn:microsoft.com/office/officeart/2008/layout/NameandTitleOrganizationalChart"/>
    <dgm:cxn modelId="{E8B40FA7-128D-4BEE-A3CD-1F4499719301}" type="presParOf" srcId="{21DE3A59-0A32-4F79-9FE6-EA553AFC65DF}" destId="{2B180024-E862-49DD-A87B-36D695C5C8C6}" srcOrd="1" destOrd="0" presId="urn:microsoft.com/office/officeart/2008/layout/NameandTitleOrganizationalChart"/>
    <dgm:cxn modelId="{6C0813AA-4005-4200-9601-B38214B079DA}" type="presParOf" srcId="{21DE3A59-0A32-4F79-9FE6-EA553AFC65DF}" destId="{B35C606E-2376-42C6-9258-1FBFF315D99D}" srcOrd="2" destOrd="0" presId="urn:microsoft.com/office/officeart/2008/layout/NameandTitleOrganizationalChart"/>
    <dgm:cxn modelId="{28998820-9510-45A9-A418-D00F87F6E147}" type="presParOf" srcId="{A4152C1F-361F-468D-A1C5-764B57B380ED}" destId="{27231FF8-1830-4EC1-AEEF-F32D54021941}" srcOrd="1" destOrd="0" presId="urn:microsoft.com/office/officeart/2008/layout/NameandTitleOrganizationalChart"/>
    <dgm:cxn modelId="{3472ACD6-F846-4FE0-82B8-74772E69BE56}" type="presParOf" srcId="{A4152C1F-361F-468D-A1C5-764B57B380ED}" destId="{21859553-420A-45AB-804E-AA51BE6255D1}" srcOrd="2" destOrd="0" presId="urn:microsoft.com/office/officeart/2008/layout/NameandTitleOrganizationalChart"/>
    <dgm:cxn modelId="{9216F634-B43D-4D25-96C6-C1072E252D6A}" type="presParOf" srcId="{35661941-595D-4798-9274-73FE39B3F595}" destId="{C1D2D23E-A7E4-46B8-9F94-B09541423D43}" srcOrd="8" destOrd="0" presId="urn:microsoft.com/office/officeart/2008/layout/NameandTitleOrganizationalChart"/>
    <dgm:cxn modelId="{A752CAC5-5DE2-4675-B334-BD65223A24B4}" type="presParOf" srcId="{35661941-595D-4798-9274-73FE39B3F595}" destId="{9458565A-75AE-43AB-B93C-E7798DBB7D63}" srcOrd="9" destOrd="0" presId="urn:microsoft.com/office/officeart/2008/layout/NameandTitleOrganizationalChart"/>
    <dgm:cxn modelId="{EACF4778-A6B6-401C-A477-4AC923DA3B8A}" type="presParOf" srcId="{9458565A-75AE-43AB-B93C-E7798DBB7D63}" destId="{F71FF311-5EE8-4603-83A4-D26898786834}" srcOrd="0" destOrd="0" presId="urn:microsoft.com/office/officeart/2008/layout/NameandTitleOrganizationalChart"/>
    <dgm:cxn modelId="{01C4244B-0F42-4F24-8E1D-8B0D3A47DF90}" type="presParOf" srcId="{F71FF311-5EE8-4603-83A4-D26898786834}" destId="{7760D68D-F37F-4F24-8828-8811C4C49653}" srcOrd="0" destOrd="0" presId="urn:microsoft.com/office/officeart/2008/layout/NameandTitleOrganizationalChart"/>
    <dgm:cxn modelId="{72A0F990-F523-47A9-8D0B-0663F7A14AA7}" type="presParOf" srcId="{F71FF311-5EE8-4603-83A4-D26898786834}" destId="{8462AC73-72DE-4D2C-9314-F2B4872B95F7}" srcOrd="1" destOrd="0" presId="urn:microsoft.com/office/officeart/2008/layout/NameandTitleOrganizationalChart"/>
    <dgm:cxn modelId="{72785CB0-EB67-4454-B65F-2A64B398C2E1}" type="presParOf" srcId="{F71FF311-5EE8-4603-83A4-D26898786834}" destId="{A8E4EA7A-B9C2-41CB-9EF4-76EFAA0AAA7D}" srcOrd="2" destOrd="0" presId="urn:microsoft.com/office/officeart/2008/layout/NameandTitleOrganizationalChart"/>
    <dgm:cxn modelId="{AA843583-A440-4CF3-BFB7-57D583D3F857}" type="presParOf" srcId="{9458565A-75AE-43AB-B93C-E7798DBB7D63}" destId="{68AB41FB-ED90-44B2-822F-6D8F68FC95CC}" srcOrd="1" destOrd="0" presId="urn:microsoft.com/office/officeart/2008/layout/NameandTitleOrganizationalChart"/>
    <dgm:cxn modelId="{ACF07B13-1A39-49E6-A2E4-0A1C8AA933D9}" type="presParOf" srcId="{9458565A-75AE-43AB-B93C-E7798DBB7D63}" destId="{5D1453E4-4432-4FB3-B226-4878E8A0966A}" srcOrd="2" destOrd="0" presId="urn:microsoft.com/office/officeart/2008/layout/NameandTitleOrganizationalChart"/>
    <dgm:cxn modelId="{44863974-B453-4171-B3DD-05DB4BC20B83}" type="presParOf" srcId="{D91E21F3-8053-4C0F-9386-78B482583465}" destId="{C69C05FB-D093-489D-B366-B1DF4B01ECAA}" srcOrd="2" destOrd="0" presId="urn:microsoft.com/office/officeart/2008/layout/NameandTitleOrganizationalChart"/>
    <dgm:cxn modelId="{741C99D1-7768-4E3C-9146-A7B5668386BD}" type="presParOf" srcId="{C69C05FB-D093-489D-B366-B1DF4B01ECAA}" destId="{622A9807-8822-4B01-A77C-5C95C0495EA2}" srcOrd="0" destOrd="0" presId="urn:microsoft.com/office/officeart/2008/layout/NameandTitleOrganizationalChart"/>
    <dgm:cxn modelId="{672A55F9-D363-41AB-A02A-920613BC6809}" type="presParOf" srcId="{C69C05FB-D093-489D-B366-B1DF4B01ECAA}" destId="{CC55BBC1-DD4D-4B72-BE1C-9E9FBD5E1297}" srcOrd="1" destOrd="0" presId="urn:microsoft.com/office/officeart/2008/layout/NameandTitleOrganizationalChart"/>
    <dgm:cxn modelId="{7FEAEACD-ACCC-4EA8-82DA-54A0C1C8A8C2}" type="presParOf" srcId="{CC55BBC1-DD4D-4B72-BE1C-9E9FBD5E1297}" destId="{26624778-DAF3-4DB5-B604-18DF8580953F}" srcOrd="0" destOrd="0" presId="urn:microsoft.com/office/officeart/2008/layout/NameandTitleOrganizationalChart"/>
    <dgm:cxn modelId="{3E85D3E4-F327-4DF4-8F24-859DFE5D6589}" type="presParOf" srcId="{26624778-DAF3-4DB5-B604-18DF8580953F}" destId="{B100FEA9-4521-438B-BCAE-09DC5E382B71}" srcOrd="0" destOrd="0" presId="urn:microsoft.com/office/officeart/2008/layout/NameandTitleOrganizationalChart"/>
    <dgm:cxn modelId="{50BFB756-78A8-43D9-A309-48FE749807DC}" type="presParOf" srcId="{26624778-DAF3-4DB5-B604-18DF8580953F}" destId="{6EC317AA-5C25-4453-8F6C-5FF29995A327}" srcOrd="1" destOrd="0" presId="urn:microsoft.com/office/officeart/2008/layout/NameandTitleOrganizationalChart"/>
    <dgm:cxn modelId="{4367A5EE-0DF3-4501-83DB-318881635CAF}" type="presParOf" srcId="{26624778-DAF3-4DB5-B604-18DF8580953F}" destId="{27350B1E-3938-40F6-AE73-2881CB508592}" srcOrd="2" destOrd="0" presId="urn:microsoft.com/office/officeart/2008/layout/NameandTitleOrganizationalChart"/>
    <dgm:cxn modelId="{7F8B185D-DA5A-4D03-A7B8-26C87D58A429}" type="presParOf" srcId="{CC55BBC1-DD4D-4B72-BE1C-9E9FBD5E1297}" destId="{2B9FA971-F035-4068-B51C-1935290B2B97}" srcOrd="1" destOrd="0" presId="urn:microsoft.com/office/officeart/2008/layout/NameandTitleOrganizationalChart"/>
    <dgm:cxn modelId="{2AB65B49-BE37-41E6-AF6B-88E437DA9873}" type="presParOf" srcId="{CC55BBC1-DD4D-4B72-BE1C-9E9FBD5E1297}" destId="{6E778490-9B7C-42B9-8114-B6566874E2E7}" srcOrd="2" destOrd="0" presId="urn:microsoft.com/office/officeart/2008/layout/NameandTitleOrganizationalChart"/>
    <dgm:cxn modelId="{14F3E741-1DBA-483B-B02F-B99DBC37DD9A}" type="presParOf" srcId="{C69C05FB-D093-489D-B366-B1DF4B01ECAA}" destId="{174C2742-7B88-4F76-8D8F-785B4C51EC9C}" srcOrd="2" destOrd="0" presId="urn:microsoft.com/office/officeart/2008/layout/NameandTitleOrganizationalChart"/>
    <dgm:cxn modelId="{CDFC55D4-6542-4C40-BBA6-623C24AA6E03}" type="presParOf" srcId="{C69C05FB-D093-489D-B366-B1DF4B01ECAA}" destId="{A8317602-65C9-4229-AA64-D34BF09623EB}" srcOrd="3" destOrd="0" presId="urn:microsoft.com/office/officeart/2008/layout/NameandTitleOrganizationalChart"/>
    <dgm:cxn modelId="{5619CD8C-6DAF-41CA-A92B-3CD28B20DE85}" type="presParOf" srcId="{A8317602-65C9-4229-AA64-D34BF09623EB}" destId="{F8F1D928-C605-459D-AB60-5432C26D4541}" srcOrd="0" destOrd="0" presId="urn:microsoft.com/office/officeart/2008/layout/NameandTitleOrganizationalChart"/>
    <dgm:cxn modelId="{6DD7C0FB-0B1D-428B-8754-EDBAB3FDCA40}" type="presParOf" srcId="{F8F1D928-C605-459D-AB60-5432C26D4541}" destId="{D333E204-72E7-48BC-AA91-6F41130AF983}" srcOrd="0" destOrd="0" presId="urn:microsoft.com/office/officeart/2008/layout/NameandTitleOrganizationalChart"/>
    <dgm:cxn modelId="{BD197153-CBAF-458F-A548-BAA2A9A3B7EF}" type="presParOf" srcId="{F8F1D928-C605-459D-AB60-5432C26D4541}" destId="{630DEDC1-016D-4F8C-B901-DD623B57D475}" srcOrd="1" destOrd="0" presId="urn:microsoft.com/office/officeart/2008/layout/NameandTitleOrganizationalChart"/>
    <dgm:cxn modelId="{FDEBE638-C3D4-47AC-AC94-80B266DCAC45}" type="presParOf" srcId="{F8F1D928-C605-459D-AB60-5432C26D4541}" destId="{DCEE291A-6D4C-4C74-A2B3-B0A76687E35B}" srcOrd="2" destOrd="0" presId="urn:microsoft.com/office/officeart/2008/layout/NameandTitleOrganizationalChart"/>
    <dgm:cxn modelId="{D69010B3-F94D-4EE8-A908-B4361B0C784A}" type="presParOf" srcId="{A8317602-65C9-4229-AA64-D34BF09623EB}" destId="{1AA12057-C761-4719-9339-4A0BD00F47F9}" srcOrd="1" destOrd="0" presId="urn:microsoft.com/office/officeart/2008/layout/NameandTitleOrganizationalChart"/>
    <dgm:cxn modelId="{E325369A-D1D4-436A-B58C-1EEE24E33F2D}" type="presParOf" srcId="{A8317602-65C9-4229-AA64-D34BF09623EB}" destId="{389D21EE-55A9-4573-9B54-36412F6DC8CF}" srcOrd="2" destOrd="0" presId="urn:microsoft.com/office/officeart/2008/layout/NameandTitleOrganizationalChart"/>
    <dgm:cxn modelId="{51B2DA26-4ADD-4062-9E7E-56C43F4B3F6A}" type="presParOf" srcId="{E52202CE-B2ED-42E5-A636-4AC6A15BB14C}" destId="{B4A1BB36-AAF7-4EF6-AAC8-735E3BB3FA4B}" srcOrd="1" destOrd="0" presId="urn:microsoft.com/office/officeart/2008/layout/NameandTitleOrganizationalChart"/>
    <dgm:cxn modelId="{53DE339B-3026-4311-B3EC-2835A4247E07}" type="presParOf" srcId="{B4A1BB36-AAF7-4EF6-AAC8-735E3BB3FA4B}" destId="{F840A68E-5ACA-41B6-A638-B795F7A9D343}" srcOrd="0" destOrd="0" presId="urn:microsoft.com/office/officeart/2008/layout/NameandTitleOrganizationalChart"/>
    <dgm:cxn modelId="{3406647C-61A7-4C40-937B-4621D2139E14}" type="presParOf" srcId="{F840A68E-5ACA-41B6-A638-B795F7A9D343}" destId="{C17FBDD6-02AB-4E76-B60B-2F05A996E3FE}" srcOrd="0" destOrd="0" presId="urn:microsoft.com/office/officeart/2008/layout/NameandTitleOrganizationalChart"/>
    <dgm:cxn modelId="{0D9ADD27-61E2-47B2-91F0-F94F820C539B}" type="presParOf" srcId="{F840A68E-5ACA-41B6-A638-B795F7A9D343}" destId="{68D5501C-D0D6-44E0-8C20-64C0B6259EC0}" srcOrd="1" destOrd="0" presId="urn:microsoft.com/office/officeart/2008/layout/NameandTitleOrganizationalChart"/>
    <dgm:cxn modelId="{823473E7-10B2-4125-B527-4B8DB74F96F7}" type="presParOf" srcId="{F840A68E-5ACA-41B6-A638-B795F7A9D343}" destId="{B8A3FEAE-A2A8-4415-A1B5-5A795741E678}" srcOrd="2" destOrd="0" presId="urn:microsoft.com/office/officeart/2008/layout/NameandTitleOrganizationalChart"/>
    <dgm:cxn modelId="{B2C429DF-9BA3-4968-B05A-3C0BFA18B4D3}" type="presParOf" srcId="{B4A1BB36-AAF7-4EF6-AAC8-735E3BB3FA4B}" destId="{612AC41F-F005-44C9-809A-115799D0BA30}" srcOrd="1" destOrd="0" presId="urn:microsoft.com/office/officeart/2008/layout/NameandTitleOrganizationalChart"/>
    <dgm:cxn modelId="{CEAA8993-8771-4FEF-96FF-5F176F6C5BF8}" type="presParOf" srcId="{B4A1BB36-AAF7-4EF6-AAC8-735E3BB3FA4B}" destId="{9CDBAD29-D947-490B-82C8-4F1AB2963FE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89A836-401D-497C-89BC-356EA6771E0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7A445C3-27AB-4B35-9F8D-C017E96C1AE8}" type="asst">
      <dgm:prSet phldrT="[Texto]"/>
      <dgm:spPr/>
      <dgm:t>
        <a:bodyPr/>
        <a:lstStyle/>
        <a:p>
          <a:r>
            <a:rPr lang="es-ES" dirty="0" smtClean="0"/>
            <a:t>LIDER COVID</a:t>
          </a:r>
          <a:endParaRPr lang="es-ES" dirty="0"/>
        </a:p>
      </dgm:t>
    </dgm:pt>
    <dgm:pt modelId="{948D4E14-18B7-4DE5-9F5D-E4B9BABEDFCD}" type="parTrans" cxnId="{A35476FE-5197-408C-996F-F8CF755376F5}">
      <dgm:prSet/>
      <dgm:spPr/>
      <dgm:t>
        <a:bodyPr/>
        <a:lstStyle/>
        <a:p>
          <a:endParaRPr lang="es-ES"/>
        </a:p>
      </dgm:t>
    </dgm:pt>
    <dgm:pt modelId="{273D7D93-A42D-469D-9D20-1F808782BE16}" type="sibTrans" cxnId="{A35476FE-5197-408C-996F-F8CF755376F5}">
      <dgm:prSet/>
      <dgm:spPr/>
      <dgm:t>
        <a:bodyPr/>
        <a:lstStyle/>
        <a:p>
          <a:r>
            <a:rPr lang="es-ES" dirty="0" smtClean="0"/>
            <a:t>Coordinación Operativa/Administrativa</a:t>
          </a:r>
          <a:endParaRPr lang="es-ES" dirty="0"/>
        </a:p>
      </dgm:t>
    </dgm:pt>
    <dgm:pt modelId="{5FFFDA23-FD52-4CB6-85A0-EA9C866E58DD}">
      <dgm:prSet phldrT="[Texto]"/>
      <dgm:spPr/>
      <dgm:t>
        <a:bodyPr/>
        <a:lstStyle/>
        <a:p>
          <a:r>
            <a:rPr lang="es-ES" dirty="0" smtClean="0"/>
            <a:t>Equipo Comunal TTA</a:t>
          </a:r>
        </a:p>
      </dgm:t>
    </dgm:pt>
    <dgm:pt modelId="{D8493A4E-AC4A-4B71-87E0-A17D60D1AED5}" type="parTrans" cxnId="{DD62249F-6BB7-4E49-82A4-8A5E069CD2E9}">
      <dgm:prSet/>
      <dgm:spPr/>
      <dgm:t>
        <a:bodyPr/>
        <a:lstStyle/>
        <a:p>
          <a:endParaRPr lang="es-ES"/>
        </a:p>
      </dgm:t>
    </dgm:pt>
    <dgm:pt modelId="{FA8A4A47-0CED-42BD-BB5F-70E470862E8E}" type="sibTrans" cxnId="{DD62249F-6BB7-4E49-82A4-8A5E069CD2E9}">
      <dgm:prSet/>
      <dgm:spPr/>
      <dgm:t>
        <a:bodyPr/>
        <a:lstStyle/>
        <a:p>
          <a:r>
            <a:rPr lang="es-ES" dirty="0" smtClean="0"/>
            <a:t>Implementación de estrategia en territorio</a:t>
          </a:r>
          <a:endParaRPr lang="es-ES" dirty="0"/>
        </a:p>
      </dgm:t>
    </dgm:pt>
    <dgm:pt modelId="{D9A0807B-BCE7-4B7F-A227-30A5F9F7F59C}" type="asst">
      <dgm:prSet phldrT="[Texto]"/>
      <dgm:spPr/>
      <dgm:t>
        <a:bodyPr/>
        <a:lstStyle/>
        <a:p>
          <a:r>
            <a:rPr lang="es-ES" dirty="0" smtClean="0"/>
            <a:t>DELEGADO COMUNAL DE EPIDEMIOLOGÍA</a:t>
          </a:r>
          <a:endParaRPr lang="es-ES" dirty="0"/>
        </a:p>
      </dgm:t>
    </dgm:pt>
    <dgm:pt modelId="{BF526554-9A32-47AF-926C-27D09EF59135}" type="parTrans" cxnId="{20CA075E-545C-4478-89B3-9792DAE78036}">
      <dgm:prSet/>
      <dgm:spPr/>
      <dgm:t>
        <a:bodyPr/>
        <a:lstStyle/>
        <a:p>
          <a:endParaRPr lang="es-ES"/>
        </a:p>
      </dgm:t>
    </dgm:pt>
    <dgm:pt modelId="{FF6C4795-CE52-40D5-9B82-4C6469A02547}" type="sibTrans" cxnId="{20CA075E-545C-4478-89B3-9792DAE78036}">
      <dgm:prSet/>
      <dgm:spPr/>
      <dgm:t>
        <a:bodyPr/>
        <a:lstStyle/>
        <a:p>
          <a:r>
            <a:rPr lang="es-ES" dirty="0" smtClean="0"/>
            <a:t>Coordinación Epidemiológica/EPIVIGILA</a:t>
          </a:r>
          <a:endParaRPr lang="es-ES" dirty="0"/>
        </a:p>
      </dgm:t>
    </dgm:pt>
    <dgm:pt modelId="{94DA03AB-CE22-4F39-9243-ECB267D5EEB5}">
      <dgm:prSet phldrT="[Texto]"/>
      <dgm:spPr/>
      <dgm:t>
        <a:bodyPr/>
        <a:lstStyle/>
        <a:p>
          <a:r>
            <a:rPr lang="es-ES" smtClean="0"/>
            <a:t>DEPARTAMENTO DE SALUD</a:t>
          </a:r>
          <a:endParaRPr lang="es-ES" dirty="0"/>
        </a:p>
      </dgm:t>
    </dgm:pt>
    <dgm:pt modelId="{6F7F9ED8-97C7-44C7-95AF-CEF6E19B34BF}" type="parTrans" cxnId="{65CA8388-99F0-4294-8C15-A9AC210762D5}">
      <dgm:prSet/>
      <dgm:spPr/>
      <dgm:t>
        <a:bodyPr/>
        <a:lstStyle/>
        <a:p>
          <a:endParaRPr lang="es-ES"/>
        </a:p>
      </dgm:t>
    </dgm:pt>
    <dgm:pt modelId="{CF894644-531D-4C72-B418-9152ED97AE7E}" type="sibTrans" cxnId="{65CA8388-99F0-4294-8C15-A9AC210762D5}">
      <dgm:prSet/>
      <dgm:spPr/>
      <dgm:t>
        <a:bodyPr/>
        <a:lstStyle/>
        <a:p>
          <a:r>
            <a:rPr lang="es-ES" dirty="0" smtClean="0"/>
            <a:t>Coordinación Comunal </a:t>
          </a:r>
          <a:r>
            <a:rPr lang="es-ES" dirty="0" err="1" smtClean="0"/>
            <a:t>estrategía</a:t>
          </a:r>
          <a:r>
            <a:rPr lang="es-ES" dirty="0" smtClean="0"/>
            <a:t> TTA </a:t>
          </a:r>
          <a:endParaRPr lang="es-ES" dirty="0"/>
        </a:p>
      </dgm:t>
    </dgm:pt>
    <dgm:pt modelId="{459D0DCE-DA4E-46B6-A2B8-220EEA96A33D}">
      <dgm:prSet phldrT="[Texto]"/>
      <dgm:spPr/>
      <dgm:t>
        <a:bodyPr/>
        <a:lstStyle/>
        <a:p>
          <a:r>
            <a:rPr lang="es-ES" dirty="0" smtClean="0"/>
            <a:t>ONG CRISTO VIVE</a:t>
          </a:r>
          <a:endParaRPr lang="es-ES" dirty="0"/>
        </a:p>
      </dgm:t>
    </dgm:pt>
    <dgm:pt modelId="{39593C82-8DDE-4789-8834-675686CDAA61}" type="parTrans" cxnId="{E2732D48-0CB2-420E-8232-D80E170B8458}">
      <dgm:prSet/>
      <dgm:spPr/>
      <dgm:t>
        <a:bodyPr/>
        <a:lstStyle/>
        <a:p>
          <a:endParaRPr lang="es-ES"/>
        </a:p>
      </dgm:t>
    </dgm:pt>
    <dgm:pt modelId="{43C14DD5-6BA2-4D25-809D-425922B2C772}" type="sibTrans" cxnId="{E2732D48-0CB2-420E-8232-D80E170B8458}">
      <dgm:prSet/>
      <dgm:spPr/>
      <dgm:t>
        <a:bodyPr/>
        <a:lstStyle/>
        <a:p>
          <a:r>
            <a:rPr lang="es-ES" dirty="0" smtClean="0"/>
            <a:t>Implementación estrategia en población inscrita en su centro</a:t>
          </a:r>
          <a:endParaRPr lang="es-ES" dirty="0"/>
        </a:p>
      </dgm:t>
    </dgm:pt>
    <dgm:pt modelId="{03B36782-30BA-4115-A631-106AFBE918E8}">
      <dgm:prSet phldrT="[Texto]"/>
      <dgm:spPr/>
      <dgm:t>
        <a:bodyPr/>
        <a:lstStyle/>
        <a:p>
          <a:r>
            <a:rPr lang="es-ES" dirty="0" smtClean="0"/>
            <a:t>SAR/SAPU</a:t>
          </a:r>
          <a:endParaRPr lang="es-ES" dirty="0"/>
        </a:p>
      </dgm:t>
    </dgm:pt>
    <dgm:pt modelId="{5EA7951E-320B-460D-AE14-8BDDE1CF6B61}" type="parTrans" cxnId="{30371CFB-49FA-4D6A-A852-744591F5B0B3}">
      <dgm:prSet/>
      <dgm:spPr/>
      <dgm:t>
        <a:bodyPr/>
        <a:lstStyle/>
        <a:p>
          <a:endParaRPr lang="es-ES"/>
        </a:p>
      </dgm:t>
    </dgm:pt>
    <dgm:pt modelId="{C5211711-715F-4C53-B904-738259950B45}" type="sibTrans" cxnId="{30371CFB-49FA-4D6A-A852-744591F5B0B3}">
      <dgm:prSet custT="1"/>
      <dgm:spPr/>
      <dgm:t>
        <a:bodyPr/>
        <a:lstStyle/>
        <a:p>
          <a:r>
            <a:rPr lang="es-ES" sz="1100" dirty="0" smtClean="0"/>
            <a:t>Apoyo en Testeo</a:t>
          </a:r>
          <a:endParaRPr lang="es-ES" sz="1100" dirty="0"/>
        </a:p>
      </dgm:t>
    </dgm:pt>
    <dgm:pt modelId="{E52202CE-B2ED-42E5-A636-4AC6A15BB14C}" type="pres">
      <dgm:prSet presAssocID="{3589A836-401D-497C-89BC-356EA6771E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91E21F3-8053-4C0F-9386-78B482583465}" type="pres">
      <dgm:prSet presAssocID="{94DA03AB-CE22-4F39-9243-ECB267D5EEB5}" presName="hierRoot1" presStyleCnt="0">
        <dgm:presLayoutVars>
          <dgm:hierBranch val="init"/>
        </dgm:presLayoutVars>
      </dgm:prSet>
      <dgm:spPr/>
    </dgm:pt>
    <dgm:pt modelId="{DD9F1DA3-3900-4988-A9AA-498483059379}" type="pres">
      <dgm:prSet presAssocID="{94DA03AB-CE22-4F39-9243-ECB267D5EEB5}" presName="rootComposite1" presStyleCnt="0"/>
      <dgm:spPr/>
    </dgm:pt>
    <dgm:pt modelId="{CBFD4A50-D389-410C-9AEE-78C38D6EA19A}" type="pres">
      <dgm:prSet presAssocID="{94DA03AB-CE22-4F39-9243-ECB267D5EEB5}" presName="rootText1" presStyleLbl="node0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95EAD10-C7F5-49C3-BD3E-4206C5E5F754}" type="pres">
      <dgm:prSet presAssocID="{94DA03AB-CE22-4F39-9243-ECB267D5EEB5}" presName="titleText1" presStyleLbl="fgAcc0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DDDE47A-70B0-4556-90E4-EBA7C548ACA1}" type="pres">
      <dgm:prSet presAssocID="{94DA03AB-CE22-4F39-9243-ECB267D5EEB5}" presName="rootConnector1" presStyleLbl="node1" presStyleIdx="0" presStyleCnt="2"/>
      <dgm:spPr/>
      <dgm:t>
        <a:bodyPr/>
        <a:lstStyle/>
        <a:p>
          <a:endParaRPr lang="es-MX"/>
        </a:p>
      </dgm:t>
    </dgm:pt>
    <dgm:pt modelId="{35661941-595D-4798-9274-73FE39B3F595}" type="pres">
      <dgm:prSet presAssocID="{94DA03AB-CE22-4F39-9243-ECB267D5EEB5}" presName="hierChild2" presStyleCnt="0"/>
      <dgm:spPr/>
    </dgm:pt>
    <dgm:pt modelId="{CE66D867-828F-426B-A419-8247FFE0223E}" type="pres">
      <dgm:prSet presAssocID="{D8493A4E-AC4A-4B71-87E0-A17D60D1AED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A1479BAD-26D5-4503-9628-51D5EA72C372}" type="pres">
      <dgm:prSet presAssocID="{5FFFDA23-FD52-4CB6-85A0-EA9C866E58DD}" presName="hierRoot2" presStyleCnt="0">
        <dgm:presLayoutVars>
          <dgm:hierBranch val="init"/>
        </dgm:presLayoutVars>
      </dgm:prSet>
      <dgm:spPr/>
    </dgm:pt>
    <dgm:pt modelId="{2C7533DF-9BEB-4405-9DDB-A7505CA64B1B}" type="pres">
      <dgm:prSet presAssocID="{5FFFDA23-FD52-4CB6-85A0-EA9C866E58DD}" presName="rootComposite" presStyleCnt="0"/>
      <dgm:spPr/>
    </dgm:pt>
    <dgm:pt modelId="{1C41494A-8069-4357-A931-EA500CF47E47}" type="pres">
      <dgm:prSet presAssocID="{5FFFDA23-FD52-4CB6-85A0-EA9C866E58DD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F074242F-6D10-49C9-87A1-D0270EE4121F}" type="pres">
      <dgm:prSet presAssocID="{5FFFDA23-FD52-4CB6-85A0-EA9C866E58DD}" presName="titleText2" presStyleLbl="fgAcc1" presStyleIdx="0" presStyleCnt="2" custScaleX="7104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D83BB95-C7FF-4125-A09E-BDC107B3B67E}" type="pres">
      <dgm:prSet presAssocID="{5FFFDA23-FD52-4CB6-85A0-EA9C866E58DD}" presName="rootConnector" presStyleLbl="node2" presStyleIdx="0" presStyleCnt="0"/>
      <dgm:spPr/>
      <dgm:t>
        <a:bodyPr/>
        <a:lstStyle/>
        <a:p>
          <a:endParaRPr lang="es-MX"/>
        </a:p>
      </dgm:t>
    </dgm:pt>
    <dgm:pt modelId="{7188C69B-3E19-4492-BBF8-5BFDAA6887B2}" type="pres">
      <dgm:prSet presAssocID="{5FFFDA23-FD52-4CB6-85A0-EA9C866E58DD}" presName="hierChild4" presStyleCnt="0"/>
      <dgm:spPr/>
    </dgm:pt>
    <dgm:pt modelId="{2E35B0B8-D562-4066-AA2F-B96D2357A4F6}" type="pres">
      <dgm:prSet presAssocID="{5FFFDA23-FD52-4CB6-85A0-EA9C866E58DD}" presName="hierChild5" presStyleCnt="0"/>
      <dgm:spPr/>
    </dgm:pt>
    <dgm:pt modelId="{C1D2D23E-A7E4-46B8-9F94-B09541423D43}" type="pres">
      <dgm:prSet presAssocID="{5EA7951E-320B-460D-AE14-8BDDE1CF6B61}" presName="Name37" presStyleLbl="parChTrans1D2" presStyleIdx="1" presStyleCnt="4"/>
      <dgm:spPr/>
      <dgm:t>
        <a:bodyPr/>
        <a:lstStyle/>
        <a:p>
          <a:endParaRPr lang="es-MX"/>
        </a:p>
      </dgm:t>
    </dgm:pt>
    <dgm:pt modelId="{9458565A-75AE-43AB-B93C-E7798DBB7D63}" type="pres">
      <dgm:prSet presAssocID="{03B36782-30BA-4115-A631-106AFBE918E8}" presName="hierRoot2" presStyleCnt="0">
        <dgm:presLayoutVars>
          <dgm:hierBranch val="init"/>
        </dgm:presLayoutVars>
      </dgm:prSet>
      <dgm:spPr/>
    </dgm:pt>
    <dgm:pt modelId="{F71FF311-5EE8-4603-83A4-D26898786834}" type="pres">
      <dgm:prSet presAssocID="{03B36782-30BA-4115-A631-106AFBE918E8}" presName="rootComposite" presStyleCnt="0"/>
      <dgm:spPr/>
    </dgm:pt>
    <dgm:pt modelId="{7760D68D-F37F-4F24-8828-8811C4C49653}" type="pres">
      <dgm:prSet presAssocID="{03B36782-30BA-4115-A631-106AFBE918E8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462AC73-72DE-4D2C-9314-F2B4872B95F7}" type="pres">
      <dgm:prSet presAssocID="{03B36782-30BA-4115-A631-106AFBE918E8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8E4EA7A-B9C2-41CB-9EF4-76EFAA0AAA7D}" type="pres">
      <dgm:prSet presAssocID="{03B36782-30BA-4115-A631-106AFBE918E8}" presName="rootConnector" presStyleLbl="node2" presStyleIdx="0" presStyleCnt="0"/>
      <dgm:spPr/>
      <dgm:t>
        <a:bodyPr/>
        <a:lstStyle/>
        <a:p>
          <a:endParaRPr lang="es-MX"/>
        </a:p>
      </dgm:t>
    </dgm:pt>
    <dgm:pt modelId="{68AB41FB-ED90-44B2-822F-6D8F68FC95CC}" type="pres">
      <dgm:prSet presAssocID="{03B36782-30BA-4115-A631-106AFBE918E8}" presName="hierChild4" presStyleCnt="0"/>
      <dgm:spPr/>
    </dgm:pt>
    <dgm:pt modelId="{5D1453E4-4432-4FB3-B226-4878E8A0966A}" type="pres">
      <dgm:prSet presAssocID="{03B36782-30BA-4115-A631-106AFBE918E8}" presName="hierChild5" presStyleCnt="0"/>
      <dgm:spPr/>
    </dgm:pt>
    <dgm:pt modelId="{C69C05FB-D093-489D-B366-B1DF4B01ECAA}" type="pres">
      <dgm:prSet presAssocID="{94DA03AB-CE22-4F39-9243-ECB267D5EEB5}" presName="hierChild3" presStyleCnt="0"/>
      <dgm:spPr/>
    </dgm:pt>
    <dgm:pt modelId="{622A9807-8822-4B01-A77C-5C95C0495EA2}" type="pres">
      <dgm:prSet presAssocID="{948D4E14-18B7-4DE5-9F5D-E4B9BABEDFCD}" presName="Name96" presStyleLbl="parChTrans1D2" presStyleIdx="2" presStyleCnt="4"/>
      <dgm:spPr/>
      <dgm:t>
        <a:bodyPr/>
        <a:lstStyle/>
        <a:p>
          <a:endParaRPr lang="es-MX"/>
        </a:p>
      </dgm:t>
    </dgm:pt>
    <dgm:pt modelId="{CC55BBC1-DD4D-4B72-BE1C-9E9FBD5E1297}" type="pres">
      <dgm:prSet presAssocID="{A7A445C3-27AB-4B35-9F8D-C017E96C1AE8}" presName="hierRoot3" presStyleCnt="0">
        <dgm:presLayoutVars>
          <dgm:hierBranch val="init"/>
        </dgm:presLayoutVars>
      </dgm:prSet>
      <dgm:spPr/>
    </dgm:pt>
    <dgm:pt modelId="{26624778-DAF3-4DB5-B604-18DF8580953F}" type="pres">
      <dgm:prSet presAssocID="{A7A445C3-27AB-4B35-9F8D-C017E96C1AE8}" presName="rootComposite3" presStyleCnt="0"/>
      <dgm:spPr/>
    </dgm:pt>
    <dgm:pt modelId="{B100FEA9-4521-438B-BCAE-09DC5E382B71}" type="pres">
      <dgm:prSet presAssocID="{A7A445C3-27AB-4B35-9F8D-C017E96C1AE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EC317AA-5C25-4453-8F6C-5FF29995A327}" type="pres">
      <dgm:prSet presAssocID="{A7A445C3-27AB-4B35-9F8D-C017E96C1AE8}" presName="titleText3" presStyleLbl="fgAcc2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27350B1E-3938-40F6-AE73-2881CB508592}" type="pres">
      <dgm:prSet presAssocID="{A7A445C3-27AB-4B35-9F8D-C017E96C1AE8}" presName="rootConnector3" presStyleLbl="asst1" presStyleIdx="0" presStyleCnt="2"/>
      <dgm:spPr/>
      <dgm:t>
        <a:bodyPr/>
        <a:lstStyle/>
        <a:p>
          <a:endParaRPr lang="es-MX"/>
        </a:p>
      </dgm:t>
    </dgm:pt>
    <dgm:pt modelId="{2B9FA971-F035-4068-B51C-1935290B2B97}" type="pres">
      <dgm:prSet presAssocID="{A7A445C3-27AB-4B35-9F8D-C017E96C1AE8}" presName="hierChild6" presStyleCnt="0"/>
      <dgm:spPr/>
    </dgm:pt>
    <dgm:pt modelId="{6E778490-9B7C-42B9-8114-B6566874E2E7}" type="pres">
      <dgm:prSet presAssocID="{A7A445C3-27AB-4B35-9F8D-C017E96C1AE8}" presName="hierChild7" presStyleCnt="0"/>
      <dgm:spPr/>
    </dgm:pt>
    <dgm:pt modelId="{174C2742-7B88-4F76-8D8F-785B4C51EC9C}" type="pres">
      <dgm:prSet presAssocID="{BF526554-9A32-47AF-926C-27D09EF59135}" presName="Name96" presStyleLbl="parChTrans1D2" presStyleIdx="3" presStyleCnt="4"/>
      <dgm:spPr/>
      <dgm:t>
        <a:bodyPr/>
        <a:lstStyle/>
        <a:p>
          <a:endParaRPr lang="es-MX"/>
        </a:p>
      </dgm:t>
    </dgm:pt>
    <dgm:pt modelId="{A8317602-65C9-4229-AA64-D34BF09623EB}" type="pres">
      <dgm:prSet presAssocID="{D9A0807B-BCE7-4B7F-A227-30A5F9F7F59C}" presName="hierRoot3" presStyleCnt="0">
        <dgm:presLayoutVars>
          <dgm:hierBranch val="init"/>
        </dgm:presLayoutVars>
      </dgm:prSet>
      <dgm:spPr/>
    </dgm:pt>
    <dgm:pt modelId="{F8F1D928-C605-459D-AB60-5432C26D4541}" type="pres">
      <dgm:prSet presAssocID="{D9A0807B-BCE7-4B7F-A227-30A5F9F7F59C}" presName="rootComposite3" presStyleCnt="0"/>
      <dgm:spPr/>
    </dgm:pt>
    <dgm:pt modelId="{D333E204-72E7-48BC-AA91-6F41130AF983}" type="pres">
      <dgm:prSet presAssocID="{D9A0807B-BCE7-4B7F-A227-30A5F9F7F59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30DEDC1-016D-4F8C-B901-DD623B57D475}" type="pres">
      <dgm:prSet presAssocID="{D9A0807B-BCE7-4B7F-A227-30A5F9F7F59C}" presName="titleText3" presStyleLbl="fgAcc2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DCEE291A-6D4C-4C74-A2B3-B0A76687E35B}" type="pres">
      <dgm:prSet presAssocID="{D9A0807B-BCE7-4B7F-A227-30A5F9F7F59C}" presName="rootConnector3" presStyleLbl="asst1" presStyleIdx="1" presStyleCnt="2"/>
      <dgm:spPr/>
      <dgm:t>
        <a:bodyPr/>
        <a:lstStyle/>
        <a:p>
          <a:endParaRPr lang="es-MX"/>
        </a:p>
      </dgm:t>
    </dgm:pt>
    <dgm:pt modelId="{1AA12057-C761-4719-9339-4A0BD00F47F9}" type="pres">
      <dgm:prSet presAssocID="{D9A0807B-BCE7-4B7F-A227-30A5F9F7F59C}" presName="hierChild6" presStyleCnt="0"/>
      <dgm:spPr/>
    </dgm:pt>
    <dgm:pt modelId="{389D21EE-55A9-4573-9B54-36412F6DC8CF}" type="pres">
      <dgm:prSet presAssocID="{D9A0807B-BCE7-4B7F-A227-30A5F9F7F59C}" presName="hierChild7" presStyleCnt="0"/>
      <dgm:spPr/>
    </dgm:pt>
    <dgm:pt modelId="{B4A1BB36-AAF7-4EF6-AAC8-735E3BB3FA4B}" type="pres">
      <dgm:prSet presAssocID="{459D0DCE-DA4E-46B6-A2B8-220EEA96A33D}" presName="hierRoot1" presStyleCnt="0">
        <dgm:presLayoutVars>
          <dgm:hierBranch val="init"/>
        </dgm:presLayoutVars>
      </dgm:prSet>
      <dgm:spPr/>
    </dgm:pt>
    <dgm:pt modelId="{F840A68E-5ACA-41B6-A638-B795F7A9D343}" type="pres">
      <dgm:prSet presAssocID="{459D0DCE-DA4E-46B6-A2B8-220EEA96A33D}" presName="rootComposite1" presStyleCnt="0"/>
      <dgm:spPr/>
    </dgm:pt>
    <dgm:pt modelId="{C17FBDD6-02AB-4E76-B60B-2F05A996E3FE}" type="pres">
      <dgm:prSet presAssocID="{459D0DCE-DA4E-46B6-A2B8-220EEA96A33D}" presName="rootText1" presStyleLbl="node0" presStyleIdx="1" presStyleCnt="2" custLinFactNeighborX="95920" custLinFactNeighborY="9830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8D5501C-D0D6-44E0-8C20-64C0B6259EC0}" type="pres">
      <dgm:prSet presAssocID="{459D0DCE-DA4E-46B6-A2B8-220EEA96A33D}" presName="titleText1" presStyleLbl="fgAcc0" presStyleIdx="1" presStyleCnt="2" custLinFactX="3316" custLinFactY="100000" custLinFactNeighborX="100000" custLinFactNeighborY="19490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8A3FEAE-A2A8-4415-A1B5-5A795741E678}" type="pres">
      <dgm:prSet presAssocID="{459D0DCE-DA4E-46B6-A2B8-220EEA96A33D}" presName="rootConnector1" presStyleLbl="node1" presStyleIdx="1" presStyleCnt="2"/>
      <dgm:spPr/>
      <dgm:t>
        <a:bodyPr/>
        <a:lstStyle/>
        <a:p>
          <a:endParaRPr lang="es-MX"/>
        </a:p>
      </dgm:t>
    </dgm:pt>
    <dgm:pt modelId="{612AC41F-F005-44C9-809A-115799D0BA30}" type="pres">
      <dgm:prSet presAssocID="{459D0DCE-DA4E-46B6-A2B8-220EEA96A33D}" presName="hierChild2" presStyleCnt="0"/>
      <dgm:spPr/>
    </dgm:pt>
    <dgm:pt modelId="{9CDBAD29-D947-490B-82C8-4F1AB2963FE0}" type="pres">
      <dgm:prSet presAssocID="{459D0DCE-DA4E-46B6-A2B8-220EEA96A33D}" presName="hierChild3" presStyleCnt="0"/>
      <dgm:spPr/>
    </dgm:pt>
  </dgm:ptLst>
  <dgm:cxnLst>
    <dgm:cxn modelId="{2075E78C-471E-4592-94ED-D3813EA56A0D}" type="presOf" srcId="{CF894644-531D-4C72-B418-9152ED97AE7E}" destId="{695EAD10-C7F5-49C3-BD3E-4206C5E5F754}" srcOrd="0" destOrd="0" presId="urn:microsoft.com/office/officeart/2008/layout/NameandTitleOrganizationalChart"/>
    <dgm:cxn modelId="{DA0AC5E8-0755-43A7-94B0-B8678135C586}" type="presOf" srcId="{94DA03AB-CE22-4F39-9243-ECB267D5EEB5}" destId="{CBFD4A50-D389-410C-9AEE-78C38D6EA19A}" srcOrd="0" destOrd="0" presId="urn:microsoft.com/office/officeart/2008/layout/NameandTitleOrganizationalChart"/>
    <dgm:cxn modelId="{335B1618-D0BD-4390-BD39-085E717F3BCC}" type="presOf" srcId="{948D4E14-18B7-4DE5-9F5D-E4B9BABEDFCD}" destId="{622A9807-8822-4B01-A77C-5C95C0495EA2}" srcOrd="0" destOrd="0" presId="urn:microsoft.com/office/officeart/2008/layout/NameandTitleOrganizationalChart"/>
    <dgm:cxn modelId="{AF3BEEDA-CEBA-4783-9EE4-649B6ADC6CA6}" type="presOf" srcId="{A7A445C3-27AB-4B35-9F8D-C017E96C1AE8}" destId="{B100FEA9-4521-438B-BCAE-09DC5E382B71}" srcOrd="0" destOrd="0" presId="urn:microsoft.com/office/officeart/2008/layout/NameandTitleOrganizationalChart"/>
    <dgm:cxn modelId="{8376B4F0-E9C9-4704-9381-125DC79457F9}" type="presOf" srcId="{5FFFDA23-FD52-4CB6-85A0-EA9C866E58DD}" destId="{1C41494A-8069-4357-A931-EA500CF47E47}" srcOrd="0" destOrd="0" presId="urn:microsoft.com/office/officeart/2008/layout/NameandTitleOrganizationalChart"/>
    <dgm:cxn modelId="{E2343B50-F707-40FD-8173-89B866F84F44}" type="presOf" srcId="{459D0DCE-DA4E-46B6-A2B8-220EEA96A33D}" destId="{C17FBDD6-02AB-4E76-B60B-2F05A996E3FE}" srcOrd="0" destOrd="0" presId="urn:microsoft.com/office/officeart/2008/layout/NameandTitleOrganizationalChart"/>
    <dgm:cxn modelId="{DD62249F-6BB7-4E49-82A4-8A5E069CD2E9}" srcId="{94DA03AB-CE22-4F39-9243-ECB267D5EEB5}" destId="{5FFFDA23-FD52-4CB6-85A0-EA9C866E58DD}" srcOrd="2" destOrd="0" parTransId="{D8493A4E-AC4A-4B71-87E0-A17D60D1AED5}" sibTransId="{FA8A4A47-0CED-42BD-BB5F-70E470862E8E}"/>
    <dgm:cxn modelId="{6EB591D7-E908-4C21-85DD-866DCD149683}" type="presOf" srcId="{03B36782-30BA-4115-A631-106AFBE918E8}" destId="{7760D68D-F37F-4F24-8828-8811C4C49653}" srcOrd="0" destOrd="0" presId="urn:microsoft.com/office/officeart/2008/layout/NameandTitleOrganizationalChart"/>
    <dgm:cxn modelId="{B422BC58-2FA5-430A-8FE8-B7303EA945FC}" type="presOf" srcId="{3589A836-401D-497C-89BC-356EA6771E0E}" destId="{E52202CE-B2ED-42E5-A636-4AC6A15BB14C}" srcOrd="0" destOrd="0" presId="urn:microsoft.com/office/officeart/2008/layout/NameandTitleOrganizationalChart"/>
    <dgm:cxn modelId="{E2732D48-0CB2-420E-8232-D80E170B8458}" srcId="{3589A836-401D-497C-89BC-356EA6771E0E}" destId="{459D0DCE-DA4E-46B6-A2B8-220EEA96A33D}" srcOrd="1" destOrd="0" parTransId="{39593C82-8DDE-4789-8834-675686CDAA61}" sibTransId="{43C14DD5-6BA2-4D25-809D-425922B2C772}"/>
    <dgm:cxn modelId="{C5978906-9899-4EDD-8932-43C75E99C148}" type="presOf" srcId="{D9A0807B-BCE7-4B7F-A227-30A5F9F7F59C}" destId="{D333E204-72E7-48BC-AA91-6F41130AF983}" srcOrd="0" destOrd="0" presId="urn:microsoft.com/office/officeart/2008/layout/NameandTitleOrganizationalChart"/>
    <dgm:cxn modelId="{2F349DDC-6B6F-44B1-9003-21EFEA4F5A9B}" type="presOf" srcId="{A7A445C3-27AB-4B35-9F8D-C017E96C1AE8}" destId="{27350B1E-3938-40F6-AE73-2881CB508592}" srcOrd="1" destOrd="0" presId="urn:microsoft.com/office/officeart/2008/layout/NameandTitleOrganizationalChart"/>
    <dgm:cxn modelId="{74F2FB36-7593-417E-A12C-8C2F89784F52}" type="presOf" srcId="{459D0DCE-DA4E-46B6-A2B8-220EEA96A33D}" destId="{B8A3FEAE-A2A8-4415-A1B5-5A795741E678}" srcOrd="1" destOrd="0" presId="urn:microsoft.com/office/officeart/2008/layout/NameandTitleOrganizationalChart"/>
    <dgm:cxn modelId="{53B9C2E7-F3DD-4037-8BD2-BF055ECC73F6}" type="presOf" srcId="{FA8A4A47-0CED-42BD-BB5F-70E470862E8E}" destId="{F074242F-6D10-49C9-87A1-D0270EE4121F}" srcOrd="0" destOrd="0" presId="urn:microsoft.com/office/officeart/2008/layout/NameandTitleOrganizationalChart"/>
    <dgm:cxn modelId="{65CA8388-99F0-4294-8C15-A9AC210762D5}" srcId="{3589A836-401D-497C-89BC-356EA6771E0E}" destId="{94DA03AB-CE22-4F39-9243-ECB267D5EEB5}" srcOrd="0" destOrd="0" parTransId="{6F7F9ED8-97C7-44C7-95AF-CEF6E19B34BF}" sibTransId="{CF894644-531D-4C72-B418-9152ED97AE7E}"/>
    <dgm:cxn modelId="{B315C667-6FFC-49B5-A421-B4E94681193A}" type="presOf" srcId="{94DA03AB-CE22-4F39-9243-ECB267D5EEB5}" destId="{CDDDE47A-70B0-4556-90E4-EBA7C548ACA1}" srcOrd="1" destOrd="0" presId="urn:microsoft.com/office/officeart/2008/layout/NameandTitleOrganizationalChart"/>
    <dgm:cxn modelId="{BF390662-E71B-4D00-8CD1-7D840D734205}" type="presOf" srcId="{C5211711-715F-4C53-B904-738259950B45}" destId="{8462AC73-72DE-4D2C-9314-F2B4872B95F7}" srcOrd="0" destOrd="0" presId="urn:microsoft.com/office/officeart/2008/layout/NameandTitleOrganizationalChart"/>
    <dgm:cxn modelId="{A35476FE-5197-408C-996F-F8CF755376F5}" srcId="{94DA03AB-CE22-4F39-9243-ECB267D5EEB5}" destId="{A7A445C3-27AB-4B35-9F8D-C017E96C1AE8}" srcOrd="0" destOrd="0" parTransId="{948D4E14-18B7-4DE5-9F5D-E4B9BABEDFCD}" sibTransId="{273D7D93-A42D-469D-9D20-1F808782BE16}"/>
    <dgm:cxn modelId="{2CCEDE15-E93E-4BC3-B49F-25C20180F91F}" type="presOf" srcId="{FF6C4795-CE52-40D5-9B82-4C6469A02547}" destId="{630DEDC1-016D-4F8C-B901-DD623B57D475}" srcOrd="0" destOrd="0" presId="urn:microsoft.com/office/officeart/2008/layout/NameandTitleOrganizationalChart"/>
    <dgm:cxn modelId="{57491574-521B-4489-9332-BA99C5971D21}" type="presOf" srcId="{5EA7951E-320B-460D-AE14-8BDDE1CF6B61}" destId="{C1D2D23E-A7E4-46B8-9F94-B09541423D43}" srcOrd="0" destOrd="0" presId="urn:microsoft.com/office/officeart/2008/layout/NameandTitleOrganizationalChart"/>
    <dgm:cxn modelId="{C1693747-B7A2-49E9-A1E5-7B78E017EDD7}" type="presOf" srcId="{273D7D93-A42D-469D-9D20-1F808782BE16}" destId="{6EC317AA-5C25-4453-8F6C-5FF29995A327}" srcOrd="0" destOrd="0" presId="urn:microsoft.com/office/officeart/2008/layout/NameandTitleOrganizationalChart"/>
    <dgm:cxn modelId="{42798BE5-9B9A-4AD8-8076-B05116C8ADE9}" type="presOf" srcId="{43C14DD5-6BA2-4D25-809D-425922B2C772}" destId="{68D5501C-D0D6-44E0-8C20-64C0B6259EC0}" srcOrd="0" destOrd="0" presId="urn:microsoft.com/office/officeart/2008/layout/NameandTitleOrganizationalChart"/>
    <dgm:cxn modelId="{3F5EB719-2C8F-461F-87E9-A1AFAE3C2C18}" type="presOf" srcId="{D9A0807B-BCE7-4B7F-A227-30A5F9F7F59C}" destId="{DCEE291A-6D4C-4C74-A2B3-B0A76687E35B}" srcOrd="1" destOrd="0" presId="urn:microsoft.com/office/officeart/2008/layout/NameandTitleOrganizationalChart"/>
    <dgm:cxn modelId="{AD229968-F2C4-41D6-80FC-F0E9E14EB164}" type="presOf" srcId="{D8493A4E-AC4A-4B71-87E0-A17D60D1AED5}" destId="{CE66D867-828F-426B-A419-8247FFE0223E}" srcOrd="0" destOrd="0" presId="urn:microsoft.com/office/officeart/2008/layout/NameandTitleOrganizationalChart"/>
    <dgm:cxn modelId="{A0A3C240-76CB-488D-9E74-99FD5D12F352}" type="presOf" srcId="{03B36782-30BA-4115-A631-106AFBE918E8}" destId="{A8E4EA7A-B9C2-41CB-9EF4-76EFAA0AAA7D}" srcOrd="1" destOrd="0" presId="urn:microsoft.com/office/officeart/2008/layout/NameandTitleOrganizationalChart"/>
    <dgm:cxn modelId="{30371CFB-49FA-4D6A-A852-744591F5B0B3}" srcId="{94DA03AB-CE22-4F39-9243-ECB267D5EEB5}" destId="{03B36782-30BA-4115-A631-106AFBE918E8}" srcOrd="3" destOrd="0" parTransId="{5EA7951E-320B-460D-AE14-8BDDE1CF6B61}" sibTransId="{C5211711-715F-4C53-B904-738259950B45}"/>
    <dgm:cxn modelId="{9BDDCA9E-DD56-4DD2-AD21-F29E33580FC8}" type="presOf" srcId="{5FFFDA23-FD52-4CB6-85A0-EA9C866E58DD}" destId="{CD83BB95-C7FF-4125-A09E-BDC107B3B67E}" srcOrd="1" destOrd="0" presId="urn:microsoft.com/office/officeart/2008/layout/NameandTitleOrganizationalChart"/>
    <dgm:cxn modelId="{5487EAD1-AEF8-4645-8BE2-BFCAD04D1E67}" type="presOf" srcId="{BF526554-9A32-47AF-926C-27D09EF59135}" destId="{174C2742-7B88-4F76-8D8F-785B4C51EC9C}" srcOrd="0" destOrd="0" presId="urn:microsoft.com/office/officeart/2008/layout/NameandTitleOrganizationalChart"/>
    <dgm:cxn modelId="{20CA075E-545C-4478-89B3-9792DAE78036}" srcId="{94DA03AB-CE22-4F39-9243-ECB267D5EEB5}" destId="{D9A0807B-BCE7-4B7F-A227-30A5F9F7F59C}" srcOrd="1" destOrd="0" parTransId="{BF526554-9A32-47AF-926C-27D09EF59135}" sibTransId="{FF6C4795-CE52-40D5-9B82-4C6469A02547}"/>
    <dgm:cxn modelId="{31682E0A-302E-448E-AEDA-7595194FAB09}" type="presParOf" srcId="{E52202CE-B2ED-42E5-A636-4AC6A15BB14C}" destId="{D91E21F3-8053-4C0F-9386-78B482583465}" srcOrd="0" destOrd="0" presId="urn:microsoft.com/office/officeart/2008/layout/NameandTitleOrganizationalChart"/>
    <dgm:cxn modelId="{EFC1C3CD-3EC3-4E7E-901B-4358BEEDE4E3}" type="presParOf" srcId="{D91E21F3-8053-4C0F-9386-78B482583465}" destId="{DD9F1DA3-3900-4988-A9AA-498483059379}" srcOrd="0" destOrd="0" presId="urn:microsoft.com/office/officeart/2008/layout/NameandTitleOrganizationalChart"/>
    <dgm:cxn modelId="{7A309012-B483-4EAB-BD9D-9A764F61DF2C}" type="presParOf" srcId="{DD9F1DA3-3900-4988-A9AA-498483059379}" destId="{CBFD4A50-D389-410C-9AEE-78C38D6EA19A}" srcOrd="0" destOrd="0" presId="urn:microsoft.com/office/officeart/2008/layout/NameandTitleOrganizationalChart"/>
    <dgm:cxn modelId="{A64F17CB-9092-460D-96A3-46F5E4C85CB1}" type="presParOf" srcId="{DD9F1DA3-3900-4988-A9AA-498483059379}" destId="{695EAD10-C7F5-49C3-BD3E-4206C5E5F754}" srcOrd="1" destOrd="0" presId="urn:microsoft.com/office/officeart/2008/layout/NameandTitleOrganizationalChart"/>
    <dgm:cxn modelId="{6B2AC1C0-5A3C-47CD-AFF6-DD6C9366A164}" type="presParOf" srcId="{DD9F1DA3-3900-4988-A9AA-498483059379}" destId="{CDDDE47A-70B0-4556-90E4-EBA7C548ACA1}" srcOrd="2" destOrd="0" presId="urn:microsoft.com/office/officeart/2008/layout/NameandTitleOrganizationalChart"/>
    <dgm:cxn modelId="{D7375EA8-481B-4EE6-BB9B-C08C18B6E0FF}" type="presParOf" srcId="{D91E21F3-8053-4C0F-9386-78B482583465}" destId="{35661941-595D-4798-9274-73FE39B3F595}" srcOrd="1" destOrd="0" presId="urn:microsoft.com/office/officeart/2008/layout/NameandTitleOrganizationalChart"/>
    <dgm:cxn modelId="{DFB26E06-CEA4-4ED5-8152-53339FDD157C}" type="presParOf" srcId="{35661941-595D-4798-9274-73FE39B3F595}" destId="{CE66D867-828F-426B-A419-8247FFE0223E}" srcOrd="0" destOrd="0" presId="urn:microsoft.com/office/officeart/2008/layout/NameandTitleOrganizationalChart"/>
    <dgm:cxn modelId="{BD41AEFB-AFC7-4009-AD2D-968C1C2ADB4A}" type="presParOf" srcId="{35661941-595D-4798-9274-73FE39B3F595}" destId="{A1479BAD-26D5-4503-9628-51D5EA72C372}" srcOrd="1" destOrd="0" presId="urn:microsoft.com/office/officeart/2008/layout/NameandTitleOrganizationalChart"/>
    <dgm:cxn modelId="{09A26193-F60A-416F-8A21-579F63BF79D2}" type="presParOf" srcId="{A1479BAD-26D5-4503-9628-51D5EA72C372}" destId="{2C7533DF-9BEB-4405-9DDB-A7505CA64B1B}" srcOrd="0" destOrd="0" presId="urn:microsoft.com/office/officeart/2008/layout/NameandTitleOrganizationalChart"/>
    <dgm:cxn modelId="{76AA3603-9512-4FE4-9F17-759E55484488}" type="presParOf" srcId="{2C7533DF-9BEB-4405-9DDB-A7505CA64B1B}" destId="{1C41494A-8069-4357-A931-EA500CF47E47}" srcOrd="0" destOrd="0" presId="urn:microsoft.com/office/officeart/2008/layout/NameandTitleOrganizationalChart"/>
    <dgm:cxn modelId="{F15107EC-6392-4429-8DD5-68D8BE508510}" type="presParOf" srcId="{2C7533DF-9BEB-4405-9DDB-A7505CA64B1B}" destId="{F074242F-6D10-49C9-87A1-D0270EE4121F}" srcOrd="1" destOrd="0" presId="urn:microsoft.com/office/officeart/2008/layout/NameandTitleOrganizationalChart"/>
    <dgm:cxn modelId="{23DAA550-2DE1-428D-BC80-5F2704BA2561}" type="presParOf" srcId="{2C7533DF-9BEB-4405-9DDB-A7505CA64B1B}" destId="{CD83BB95-C7FF-4125-A09E-BDC107B3B67E}" srcOrd="2" destOrd="0" presId="urn:microsoft.com/office/officeart/2008/layout/NameandTitleOrganizationalChart"/>
    <dgm:cxn modelId="{71CC075E-FB6F-4F78-A3DE-417AE59A3FA1}" type="presParOf" srcId="{A1479BAD-26D5-4503-9628-51D5EA72C372}" destId="{7188C69B-3E19-4492-BBF8-5BFDAA6887B2}" srcOrd="1" destOrd="0" presId="urn:microsoft.com/office/officeart/2008/layout/NameandTitleOrganizationalChart"/>
    <dgm:cxn modelId="{416F0FFD-34F4-45E2-B671-8279D8E67577}" type="presParOf" srcId="{A1479BAD-26D5-4503-9628-51D5EA72C372}" destId="{2E35B0B8-D562-4066-AA2F-B96D2357A4F6}" srcOrd="2" destOrd="0" presId="urn:microsoft.com/office/officeart/2008/layout/NameandTitleOrganizationalChart"/>
    <dgm:cxn modelId="{9216F634-B43D-4D25-96C6-C1072E252D6A}" type="presParOf" srcId="{35661941-595D-4798-9274-73FE39B3F595}" destId="{C1D2D23E-A7E4-46B8-9F94-B09541423D43}" srcOrd="2" destOrd="0" presId="urn:microsoft.com/office/officeart/2008/layout/NameandTitleOrganizationalChart"/>
    <dgm:cxn modelId="{A752CAC5-5DE2-4675-B334-BD65223A24B4}" type="presParOf" srcId="{35661941-595D-4798-9274-73FE39B3F595}" destId="{9458565A-75AE-43AB-B93C-E7798DBB7D63}" srcOrd="3" destOrd="0" presId="urn:microsoft.com/office/officeart/2008/layout/NameandTitleOrganizationalChart"/>
    <dgm:cxn modelId="{EACF4778-A6B6-401C-A477-4AC923DA3B8A}" type="presParOf" srcId="{9458565A-75AE-43AB-B93C-E7798DBB7D63}" destId="{F71FF311-5EE8-4603-83A4-D26898786834}" srcOrd="0" destOrd="0" presId="urn:microsoft.com/office/officeart/2008/layout/NameandTitleOrganizationalChart"/>
    <dgm:cxn modelId="{01C4244B-0F42-4F24-8E1D-8B0D3A47DF90}" type="presParOf" srcId="{F71FF311-5EE8-4603-83A4-D26898786834}" destId="{7760D68D-F37F-4F24-8828-8811C4C49653}" srcOrd="0" destOrd="0" presId="urn:microsoft.com/office/officeart/2008/layout/NameandTitleOrganizationalChart"/>
    <dgm:cxn modelId="{72A0F990-F523-47A9-8D0B-0663F7A14AA7}" type="presParOf" srcId="{F71FF311-5EE8-4603-83A4-D26898786834}" destId="{8462AC73-72DE-4D2C-9314-F2B4872B95F7}" srcOrd="1" destOrd="0" presId="urn:microsoft.com/office/officeart/2008/layout/NameandTitleOrganizationalChart"/>
    <dgm:cxn modelId="{72785CB0-EB67-4454-B65F-2A64B398C2E1}" type="presParOf" srcId="{F71FF311-5EE8-4603-83A4-D26898786834}" destId="{A8E4EA7A-B9C2-41CB-9EF4-76EFAA0AAA7D}" srcOrd="2" destOrd="0" presId="urn:microsoft.com/office/officeart/2008/layout/NameandTitleOrganizationalChart"/>
    <dgm:cxn modelId="{AA843583-A440-4CF3-BFB7-57D583D3F857}" type="presParOf" srcId="{9458565A-75AE-43AB-B93C-E7798DBB7D63}" destId="{68AB41FB-ED90-44B2-822F-6D8F68FC95CC}" srcOrd="1" destOrd="0" presId="urn:microsoft.com/office/officeart/2008/layout/NameandTitleOrganizationalChart"/>
    <dgm:cxn modelId="{ACF07B13-1A39-49E6-A2E4-0A1C8AA933D9}" type="presParOf" srcId="{9458565A-75AE-43AB-B93C-E7798DBB7D63}" destId="{5D1453E4-4432-4FB3-B226-4878E8A0966A}" srcOrd="2" destOrd="0" presId="urn:microsoft.com/office/officeart/2008/layout/NameandTitleOrganizationalChart"/>
    <dgm:cxn modelId="{44863974-B453-4171-B3DD-05DB4BC20B83}" type="presParOf" srcId="{D91E21F3-8053-4C0F-9386-78B482583465}" destId="{C69C05FB-D093-489D-B366-B1DF4B01ECAA}" srcOrd="2" destOrd="0" presId="urn:microsoft.com/office/officeart/2008/layout/NameandTitleOrganizationalChart"/>
    <dgm:cxn modelId="{741C99D1-7768-4E3C-9146-A7B5668386BD}" type="presParOf" srcId="{C69C05FB-D093-489D-B366-B1DF4B01ECAA}" destId="{622A9807-8822-4B01-A77C-5C95C0495EA2}" srcOrd="0" destOrd="0" presId="urn:microsoft.com/office/officeart/2008/layout/NameandTitleOrganizationalChart"/>
    <dgm:cxn modelId="{672A55F9-D363-41AB-A02A-920613BC6809}" type="presParOf" srcId="{C69C05FB-D093-489D-B366-B1DF4B01ECAA}" destId="{CC55BBC1-DD4D-4B72-BE1C-9E9FBD5E1297}" srcOrd="1" destOrd="0" presId="urn:microsoft.com/office/officeart/2008/layout/NameandTitleOrganizationalChart"/>
    <dgm:cxn modelId="{7FEAEACD-ACCC-4EA8-82DA-54A0C1C8A8C2}" type="presParOf" srcId="{CC55BBC1-DD4D-4B72-BE1C-9E9FBD5E1297}" destId="{26624778-DAF3-4DB5-B604-18DF8580953F}" srcOrd="0" destOrd="0" presId="urn:microsoft.com/office/officeart/2008/layout/NameandTitleOrganizationalChart"/>
    <dgm:cxn modelId="{3E85D3E4-F327-4DF4-8F24-859DFE5D6589}" type="presParOf" srcId="{26624778-DAF3-4DB5-B604-18DF8580953F}" destId="{B100FEA9-4521-438B-BCAE-09DC5E382B71}" srcOrd="0" destOrd="0" presId="urn:microsoft.com/office/officeart/2008/layout/NameandTitleOrganizationalChart"/>
    <dgm:cxn modelId="{50BFB756-78A8-43D9-A309-48FE749807DC}" type="presParOf" srcId="{26624778-DAF3-4DB5-B604-18DF8580953F}" destId="{6EC317AA-5C25-4453-8F6C-5FF29995A327}" srcOrd="1" destOrd="0" presId="urn:microsoft.com/office/officeart/2008/layout/NameandTitleOrganizationalChart"/>
    <dgm:cxn modelId="{4367A5EE-0DF3-4501-83DB-318881635CAF}" type="presParOf" srcId="{26624778-DAF3-4DB5-B604-18DF8580953F}" destId="{27350B1E-3938-40F6-AE73-2881CB508592}" srcOrd="2" destOrd="0" presId="urn:microsoft.com/office/officeart/2008/layout/NameandTitleOrganizationalChart"/>
    <dgm:cxn modelId="{7F8B185D-DA5A-4D03-A7B8-26C87D58A429}" type="presParOf" srcId="{CC55BBC1-DD4D-4B72-BE1C-9E9FBD5E1297}" destId="{2B9FA971-F035-4068-B51C-1935290B2B97}" srcOrd="1" destOrd="0" presId="urn:microsoft.com/office/officeart/2008/layout/NameandTitleOrganizationalChart"/>
    <dgm:cxn modelId="{2AB65B49-BE37-41E6-AF6B-88E437DA9873}" type="presParOf" srcId="{CC55BBC1-DD4D-4B72-BE1C-9E9FBD5E1297}" destId="{6E778490-9B7C-42B9-8114-B6566874E2E7}" srcOrd="2" destOrd="0" presId="urn:microsoft.com/office/officeart/2008/layout/NameandTitleOrganizationalChart"/>
    <dgm:cxn modelId="{14F3E741-1DBA-483B-B02F-B99DBC37DD9A}" type="presParOf" srcId="{C69C05FB-D093-489D-B366-B1DF4B01ECAA}" destId="{174C2742-7B88-4F76-8D8F-785B4C51EC9C}" srcOrd="2" destOrd="0" presId="urn:microsoft.com/office/officeart/2008/layout/NameandTitleOrganizationalChart"/>
    <dgm:cxn modelId="{CDFC55D4-6542-4C40-BBA6-623C24AA6E03}" type="presParOf" srcId="{C69C05FB-D093-489D-B366-B1DF4B01ECAA}" destId="{A8317602-65C9-4229-AA64-D34BF09623EB}" srcOrd="3" destOrd="0" presId="urn:microsoft.com/office/officeart/2008/layout/NameandTitleOrganizationalChart"/>
    <dgm:cxn modelId="{5619CD8C-6DAF-41CA-A92B-3CD28B20DE85}" type="presParOf" srcId="{A8317602-65C9-4229-AA64-D34BF09623EB}" destId="{F8F1D928-C605-459D-AB60-5432C26D4541}" srcOrd="0" destOrd="0" presId="urn:microsoft.com/office/officeart/2008/layout/NameandTitleOrganizationalChart"/>
    <dgm:cxn modelId="{6DD7C0FB-0B1D-428B-8754-EDBAB3FDCA40}" type="presParOf" srcId="{F8F1D928-C605-459D-AB60-5432C26D4541}" destId="{D333E204-72E7-48BC-AA91-6F41130AF983}" srcOrd="0" destOrd="0" presId="urn:microsoft.com/office/officeart/2008/layout/NameandTitleOrganizationalChart"/>
    <dgm:cxn modelId="{BD197153-CBAF-458F-A548-BAA2A9A3B7EF}" type="presParOf" srcId="{F8F1D928-C605-459D-AB60-5432C26D4541}" destId="{630DEDC1-016D-4F8C-B901-DD623B57D475}" srcOrd="1" destOrd="0" presId="urn:microsoft.com/office/officeart/2008/layout/NameandTitleOrganizationalChart"/>
    <dgm:cxn modelId="{FDEBE638-C3D4-47AC-AC94-80B266DCAC45}" type="presParOf" srcId="{F8F1D928-C605-459D-AB60-5432C26D4541}" destId="{DCEE291A-6D4C-4C74-A2B3-B0A76687E35B}" srcOrd="2" destOrd="0" presId="urn:microsoft.com/office/officeart/2008/layout/NameandTitleOrganizationalChart"/>
    <dgm:cxn modelId="{D69010B3-F94D-4EE8-A908-B4361B0C784A}" type="presParOf" srcId="{A8317602-65C9-4229-AA64-D34BF09623EB}" destId="{1AA12057-C761-4719-9339-4A0BD00F47F9}" srcOrd="1" destOrd="0" presId="urn:microsoft.com/office/officeart/2008/layout/NameandTitleOrganizationalChart"/>
    <dgm:cxn modelId="{E325369A-D1D4-436A-B58C-1EEE24E33F2D}" type="presParOf" srcId="{A8317602-65C9-4229-AA64-D34BF09623EB}" destId="{389D21EE-55A9-4573-9B54-36412F6DC8CF}" srcOrd="2" destOrd="0" presId="urn:microsoft.com/office/officeart/2008/layout/NameandTitleOrganizationalChart"/>
    <dgm:cxn modelId="{51B2DA26-4ADD-4062-9E7E-56C43F4B3F6A}" type="presParOf" srcId="{E52202CE-B2ED-42E5-A636-4AC6A15BB14C}" destId="{B4A1BB36-AAF7-4EF6-AAC8-735E3BB3FA4B}" srcOrd="1" destOrd="0" presId="urn:microsoft.com/office/officeart/2008/layout/NameandTitleOrganizationalChart"/>
    <dgm:cxn modelId="{53DE339B-3026-4311-B3EC-2835A4247E07}" type="presParOf" srcId="{B4A1BB36-AAF7-4EF6-AAC8-735E3BB3FA4B}" destId="{F840A68E-5ACA-41B6-A638-B795F7A9D343}" srcOrd="0" destOrd="0" presId="urn:microsoft.com/office/officeart/2008/layout/NameandTitleOrganizationalChart"/>
    <dgm:cxn modelId="{3406647C-61A7-4C40-937B-4621D2139E14}" type="presParOf" srcId="{F840A68E-5ACA-41B6-A638-B795F7A9D343}" destId="{C17FBDD6-02AB-4E76-B60B-2F05A996E3FE}" srcOrd="0" destOrd="0" presId="urn:microsoft.com/office/officeart/2008/layout/NameandTitleOrganizationalChart"/>
    <dgm:cxn modelId="{0D9ADD27-61E2-47B2-91F0-F94F820C539B}" type="presParOf" srcId="{F840A68E-5ACA-41B6-A638-B795F7A9D343}" destId="{68D5501C-D0D6-44E0-8C20-64C0B6259EC0}" srcOrd="1" destOrd="0" presId="urn:microsoft.com/office/officeart/2008/layout/NameandTitleOrganizationalChart"/>
    <dgm:cxn modelId="{823473E7-10B2-4125-B527-4B8DB74F96F7}" type="presParOf" srcId="{F840A68E-5ACA-41B6-A638-B795F7A9D343}" destId="{B8A3FEAE-A2A8-4415-A1B5-5A795741E678}" srcOrd="2" destOrd="0" presId="urn:microsoft.com/office/officeart/2008/layout/NameandTitleOrganizationalChart"/>
    <dgm:cxn modelId="{B2C429DF-9BA3-4968-B05A-3C0BFA18B4D3}" type="presParOf" srcId="{B4A1BB36-AAF7-4EF6-AAC8-735E3BB3FA4B}" destId="{612AC41F-F005-44C9-809A-115799D0BA30}" srcOrd="1" destOrd="0" presId="urn:microsoft.com/office/officeart/2008/layout/NameandTitleOrganizationalChart"/>
    <dgm:cxn modelId="{CEAA8993-8771-4FEF-96FF-5F176F6C5BF8}" type="presParOf" srcId="{B4A1BB36-AAF7-4EF6-AAC8-735E3BB3FA4B}" destId="{9CDBAD29-D947-490B-82C8-4F1AB2963FE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89A836-401D-497C-89BC-356EA6771E0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FFFDA23-FD52-4CB6-85A0-EA9C866E58DD}">
      <dgm:prSet phldrT="[Texto]"/>
      <dgm:spPr/>
      <dgm:t>
        <a:bodyPr/>
        <a:lstStyle/>
        <a:p>
          <a:r>
            <a:rPr lang="es-ES" dirty="0" smtClean="0"/>
            <a:t>Notificadores</a:t>
          </a:r>
        </a:p>
      </dgm:t>
    </dgm:pt>
    <dgm:pt modelId="{D8493A4E-AC4A-4B71-87E0-A17D60D1AED5}" type="parTrans" cxnId="{DD62249F-6BB7-4E49-82A4-8A5E069CD2E9}">
      <dgm:prSet/>
      <dgm:spPr/>
      <dgm:t>
        <a:bodyPr/>
        <a:lstStyle/>
        <a:p>
          <a:endParaRPr lang="es-ES"/>
        </a:p>
      </dgm:t>
    </dgm:pt>
    <dgm:pt modelId="{FA8A4A47-0CED-42BD-BB5F-70E470862E8E}" type="sibTrans" cxnId="{DD62249F-6BB7-4E49-82A4-8A5E069CD2E9}">
      <dgm:prSet custT="1"/>
      <dgm:spPr/>
      <dgm:t>
        <a:bodyPr/>
        <a:lstStyle/>
        <a:p>
          <a:pPr algn="l"/>
          <a:r>
            <a:rPr lang="es-ES" sz="900" dirty="0" smtClean="0"/>
            <a:t>-Primer contacto con usuarios</a:t>
          </a:r>
        </a:p>
        <a:p>
          <a:pPr algn="l"/>
          <a:r>
            <a:rPr lang="es-ES" sz="900" dirty="0" smtClean="0"/>
            <a:t>-Entrega de resultados</a:t>
          </a:r>
        </a:p>
        <a:p>
          <a:pPr algn="l"/>
          <a:r>
            <a:rPr lang="es-ES" sz="900" dirty="0" smtClean="0"/>
            <a:t>-Estudio de contacto</a:t>
          </a:r>
          <a:endParaRPr lang="es-ES" sz="900" dirty="0"/>
        </a:p>
      </dgm:t>
    </dgm:pt>
    <dgm:pt modelId="{ACEC7815-18F6-4217-941A-847141D38F17}">
      <dgm:prSet phldrT="[Texto]"/>
      <dgm:spPr/>
      <dgm:t>
        <a:bodyPr/>
        <a:lstStyle/>
        <a:p>
          <a:r>
            <a:rPr lang="es-ES" dirty="0" smtClean="0"/>
            <a:t>Atención Clínica</a:t>
          </a:r>
          <a:endParaRPr lang="es-ES" dirty="0"/>
        </a:p>
      </dgm:t>
    </dgm:pt>
    <dgm:pt modelId="{FBE6D3A7-77CF-4675-B3E4-6D20103C0334}" type="parTrans" cxnId="{FE2B8EF0-067F-4F48-9FE8-CAEE7ABCD967}">
      <dgm:prSet/>
      <dgm:spPr/>
      <dgm:t>
        <a:bodyPr/>
        <a:lstStyle/>
        <a:p>
          <a:endParaRPr lang="es-ES"/>
        </a:p>
      </dgm:t>
    </dgm:pt>
    <dgm:pt modelId="{985840D0-B096-409F-AE6C-C88AED06DB0C}" type="sibTrans" cxnId="{FE2B8EF0-067F-4F48-9FE8-CAEE7ABCD967}">
      <dgm:prSet custT="1"/>
      <dgm:spPr/>
      <dgm:t>
        <a:bodyPr/>
        <a:lstStyle/>
        <a:p>
          <a:pPr algn="l"/>
          <a:r>
            <a:rPr lang="es-ES" sz="700" dirty="0" smtClean="0"/>
            <a:t>-</a:t>
          </a:r>
          <a:r>
            <a:rPr lang="es-ES" sz="1000" dirty="0" smtClean="0"/>
            <a:t>Tele asistencia</a:t>
          </a:r>
        </a:p>
        <a:p>
          <a:pPr algn="l"/>
          <a:r>
            <a:rPr lang="es-ES" sz="1000" dirty="0" smtClean="0"/>
            <a:t>-Extensión de LM</a:t>
          </a:r>
        </a:p>
        <a:p>
          <a:pPr algn="l"/>
          <a:r>
            <a:rPr lang="es-ES" sz="1000" dirty="0" smtClean="0"/>
            <a:t>-Evaluación de sintomatología</a:t>
          </a:r>
        </a:p>
        <a:p>
          <a:pPr algn="l"/>
          <a:r>
            <a:rPr lang="es-ES" sz="1000" dirty="0" smtClean="0"/>
            <a:t>-Notificación casos Probables</a:t>
          </a:r>
          <a:endParaRPr lang="es-ES" sz="1000" dirty="0"/>
        </a:p>
      </dgm:t>
    </dgm:pt>
    <dgm:pt modelId="{94DA03AB-CE22-4F39-9243-ECB267D5EEB5}">
      <dgm:prSet phldrT="[Texto]"/>
      <dgm:spPr/>
      <dgm:t>
        <a:bodyPr/>
        <a:lstStyle/>
        <a:p>
          <a:r>
            <a:rPr lang="es-ES" dirty="0" smtClean="0"/>
            <a:t>Coordinador equipo Comunal</a:t>
          </a:r>
          <a:endParaRPr lang="es-ES" dirty="0"/>
        </a:p>
      </dgm:t>
    </dgm:pt>
    <dgm:pt modelId="{6F7F9ED8-97C7-44C7-95AF-CEF6E19B34BF}" type="parTrans" cxnId="{65CA8388-99F0-4294-8C15-A9AC210762D5}">
      <dgm:prSet/>
      <dgm:spPr/>
      <dgm:t>
        <a:bodyPr/>
        <a:lstStyle/>
        <a:p>
          <a:endParaRPr lang="es-ES"/>
        </a:p>
      </dgm:t>
    </dgm:pt>
    <dgm:pt modelId="{CF894644-531D-4C72-B418-9152ED97AE7E}" type="sibTrans" cxnId="{65CA8388-99F0-4294-8C15-A9AC210762D5}">
      <dgm:prSet/>
      <dgm:spPr/>
      <dgm:t>
        <a:bodyPr/>
        <a:lstStyle/>
        <a:p>
          <a:r>
            <a:rPr lang="es-ES" dirty="0" smtClean="0"/>
            <a:t>Coordinación Equipo Comunal estrategia TTA </a:t>
          </a:r>
          <a:endParaRPr lang="es-ES" dirty="0"/>
        </a:p>
      </dgm:t>
    </dgm:pt>
    <dgm:pt modelId="{459D0DCE-DA4E-46B6-A2B8-220EEA96A33D}">
      <dgm:prSet phldrT="[Texto]"/>
      <dgm:spPr/>
      <dgm:t>
        <a:bodyPr/>
        <a:lstStyle/>
        <a:p>
          <a:r>
            <a:rPr lang="es-ES" dirty="0" smtClean="0"/>
            <a:t>ONG CRISTO VIVE</a:t>
          </a:r>
          <a:endParaRPr lang="es-ES" dirty="0"/>
        </a:p>
      </dgm:t>
    </dgm:pt>
    <dgm:pt modelId="{39593C82-8DDE-4789-8834-675686CDAA61}" type="parTrans" cxnId="{E2732D48-0CB2-420E-8232-D80E170B8458}">
      <dgm:prSet/>
      <dgm:spPr/>
      <dgm:t>
        <a:bodyPr/>
        <a:lstStyle/>
        <a:p>
          <a:endParaRPr lang="es-ES"/>
        </a:p>
      </dgm:t>
    </dgm:pt>
    <dgm:pt modelId="{43C14DD5-6BA2-4D25-809D-425922B2C772}" type="sibTrans" cxnId="{E2732D48-0CB2-420E-8232-D80E170B8458}">
      <dgm:prSet/>
      <dgm:spPr/>
      <dgm:t>
        <a:bodyPr/>
        <a:lstStyle/>
        <a:p>
          <a:r>
            <a:rPr lang="es-ES" dirty="0" smtClean="0"/>
            <a:t>Implementación estrategia en población inscrita en su centro</a:t>
          </a:r>
          <a:endParaRPr lang="es-ES" dirty="0"/>
        </a:p>
      </dgm:t>
    </dgm:pt>
    <dgm:pt modelId="{03B36782-30BA-4115-A631-106AFBE918E8}">
      <dgm:prSet phldrT="[Texto]"/>
      <dgm:spPr/>
      <dgm:t>
        <a:bodyPr/>
        <a:lstStyle/>
        <a:p>
          <a:r>
            <a:rPr lang="es-ES" dirty="0" smtClean="0"/>
            <a:t>SAR/SAPU</a:t>
          </a:r>
          <a:endParaRPr lang="es-ES" dirty="0"/>
        </a:p>
      </dgm:t>
    </dgm:pt>
    <dgm:pt modelId="{5EA7951E-320B-460D-AE14-8BDDE1CF6B61}" type="parTrans" cxnId="{30371CFB-49FA-4D6A-A852-744591F5B0B3}">
      <dgm:prSet/>
      <dgm:spPr/>
      <dgm:t>
        <a:bodyPr/>
        <a:lstStyle/>
        <a:p>
          <a:endParaRPr lang="es-ES"/>
        </a:p>
      </dgm:t>
    </dgm:pt>
    <dgm:pt modelId="{C5211711-715F-4C53-B904-738259950B45}" type="sibTrans" cxnId="{30371CFB-49FA-4D6A-A852-744591F5B0B3}">
      <dgm:prSet custT="1"/>
      <dgm:spPr/>
      <dgm:t>
        <a:bodyPr/>
        <a:lstStyle/>
        <a:p>
          <a:r>
            <a:rPr lang="es-ES" sz="1100" dirty="0" smtClean="0"/>
            <a:t>Apoyo en Testeo</a:t>
          </a:r>
          <a:endParaRPr lang="es-ES" sz="1100" dirty="0"/>
        </a:p>
      </dgm:t>
    </dgm:pt>
    <dgm:pt modelId="{B23B9C79-C98E-4849-9414-141FC71F14B2}" type="asst">
      <dgm:prSet phldrT="[Texto]"/>
      <dgm:spPr/>
      <dgm:t>
        <a:bodyPr/>
        <a:lstStyle/>
        <a:p>
          <a:r>
            <a:rPr lang="es-ES" dirty="0" smtClean="0"/>
            <a:t>Delegados Epidemiología de CESFAM</a:t>
          </a:r>
          <a:endParaRPr lang="es-ES" dirty="0"/>
        </a:p>
      </dgm:t>
    </dgm:pt>
    <dgm:pt modelId="{04B1C525-38C3-47E3-AD2B-E67B918F2C2D}" type="parTrans" cxnId="{E5C2AB77-FB1B-4030-99F9-C9C25C969D2D}">
      <dgm:prSet/>
      <dgm:spPr/>
      <dgm:t>
        <a:bodyPr/>
        <a:lstStyle/>
        <a:p>
          <a:endParaRPr lang="es-ES"/>
        </a:p>
      </dgm:t>
    </dgm:pt>
    <dgm:pt modelId="{060018AB-4729-4F6C-B486-FB6EC4CA5BFD}" type="sibTrans" cxnId="{E5C2AB77-FB1B-4030-99F9-C9C25C969D2D}">
      <dgm:prSet/>
      <dgm:spPr/>
      <dgm:t>
        <a:bodyPr/>
        <a:lstStyle/>
        <a:p>
          <a:r>
            <a:rPr lang="es-ES" dirty="0" smtClean="0"/>
            <a:t>Sub coordinación  y re vinculación de usuarios con CESFAM</a:t>
          </a:r>
          <a:endParaRPr lang="es-ES" dirty="0"/>
        </a:p>
      </dgm:t>
    </dgm:pt>
    <dgm:pt modelId="{504C7197-3DC8-428A-A54C-3A475BF8EDAF}">
      <dgm:prSet phldrT="[Texto]"/>
      <dgm:spPr/>
      <dgm:t>
        <a:bodyPr/>
        <a:lstStyle/>
        <a:p>
          <a:r>
            <a:rPr lang="es-ES" dirty="0" smtClean="0"/>
            <a:t>Gestores de Seguimiento</a:t>
          </a:r>
          <a:endParaRPr lang="es-ES" dirty="0"/>
        </a:p>
      </dgm:t>
    </dgm:pt>
    <dgm:pt modelId="{AD42EFAE-50DC-4FBC-9901-B1D947A04E76}" type="sibTrans" cxnId="{FF6AFDFC-5D6F-4287-A0A5-D0898CCB69E0}">
      <dgm:prSet custT="1"/>
      <dgm:spPr/>
      <dgm:t>
        <a:bodyPr/>
        <a:lstStyle/>
        <a:p>
          <a:pPr algn="l"/>
          <a:r>
            <a:rPr lang="es-ES" sz="1100" dirty="0" smtClean="0"/>
            <a:t>-Llamados de seguimiento durante aislamiento de usuarios</a:t>
          </a:r>
        </a:p>
      </dgm:t>
    </dgm:pt>
    <dgm:pt modelId="{3E6C8869-6DED-4127-B838-C119E0452D49}" type="parTrans" cxnId="{FF6AFDFC-5D6F-4287-A0A5-D0898CCB69E0}">
      <dgm:prSet/>
      <dgm:spPr/>
      <dgm:t>
        <a:bodyPr/>
        <a:lstStyle/>
        <a:p>
          <a:endParaRPr lang="es-ES"/>
        </a:p>
      </dgm:t>
    </dgm:pt>
    <dgm:pt modelId="{9EB0454E-594E-4858-B8B5-852616841306}">
      <dgm:prSet phldrT="[Texto]"/>
      <dgm:spPr/>
      <dgm:t>
        <a:bodyPr/>
        <a:lstStyle/>
        <a:p>
          <a:r>
            <a:rPr lang="es-ES" dirty="0" smtClean="0"/>
            <a:t>Visitas domiciliarias</a:t>
          </a:r>
          <a:endParaRPr lang="es-ES" dirty="0"/>
        </a:p>
      </dgm:t>
    </dgm:pt>
    <dgm:pt modelId="{65163EF4-49BB-44E8-8829-B8FD6D9B73D9}" type="parTrans" cxnId="{D72921FE-AD29-49E5-B027-181E9573830B}">
      <dgm:prSet/>
      <dgm:spPr/>
      <dgm:t>
        <a:bodyPr/>
        <a:lstStyle/>
        <a:p>
          <a:endParaRPr lang="es-ES"/>
        </a:p>
      </dgm:t>
    </dgm:pt>
    <dgm:pt modelId="{750BE19F-50D8-4EEE-89A2-A209FD1207A3}" type="sibTrans" cxnId="{D72921FE-AD29-49E5-B027-181E9573830B}">
      <dgm:prSet custT="1"/>
      <dgm:spPr/>
      <dgm:t>
        <a:bodyPr/>
        <a:lstStyle/>
        <a:p>
          <a:pPr algn="l"/>
          <a:r>
            <a:rPr lang="es-ES" sz="1050" dirty="0" smtClean="0"/>
            <a:t>-Entrega de medicamentos </a:t>
          </a:r>
        </a:p>
        <a:p>
          <a:pPr algn="l"/>
          <a:r>
            <a:rPr lang="es-ES" sz="1050" dirty="0" smtClean="0"/>
            <a:t>-Visitas Epidemiológicas</a:t>
          </a:r>
          <a:endParaRPr lang="es-ES" sz="1050" dirty="0"/>
        </a:p>
      </dgm:t>
    </dgm:pt>
    <dgm:pt modelId="{70447E29-7377-4B9F-895B-C6085146C547}">
      <dgm:prSet phldrT="[Texto]"/>
      <dgm:spPr/>
      <dgm:t>
        <a:bodyPr/>
        <a:lstStyle/>
        <a:p>
          <a:r>
            <a:rPr lang="es-ES" dirty="0" smtClean="0"/>
            <a:t>BAC</a:t>
          </a:r>
          <a:endParaRPr lang="es-ES" dirty="0"/>
        </a:p>
      </dgm:t>
    </dgm:pt>
    <dgm:pt modelId="{FE0EF955-B5B1-4FC5-B92C-1106632F73EF}" type="parTrans" cxnId="{1A6D7A41-CFEF-406F-B5C9-39A8133EC3AB}">
      <dgm:prSet/>
      <dgm:spPr/>
      <dgm:t>
        <a:bodyPr/>
        <a:lstStyle/>
        <a:p>
          <a:endParaRPr lang="es-ES"/>
        </a:p>
      </dgm:t>
    </dgm:pt>
    <dgm:pt modelId="{D7C74D28-3D90-4069-A8DA-36F642ED08A7}" type="sibTrans" cxnId="{1A6D7A41-CFEF-406F-B5C9-39A8133EC3AB}">
      <dgm:prSet custT="1"/>
      <dgm:spPr/>
      <dgm:t>
        <a:bodyPr/>
        <a:lstStyle/>
        <a:p>
          <a:pPr algn="l"/>
          <a:r>
            <a:rPr lang="es-ES" sz="1000" dirty="0" smtClean="0"/>
            <a:t>-BAC masivos en territorio</a:t>
          </a:r>
        </a:p>
        <a:p>
          <a:pPr algn="l"/>
          <a:r>
            <a:rPr lang="es-ES" sz="1000" dirty="0" smtClean="0"/>
            <a:t>-BAC en Instituciones (ELEAM, SENAME, Otros)</a:t>
          </a:r>
        </a:p>
        <a:p>
          <a:pPr algn="l"/>
          <a:r>
            <a:rPr lang="es-ES" sz="1000" dirty="0" smtClean="0"/>
            <a:t>-BAC a  poblaciones especificas</a:t>
          </a:r>
          <a:endParaRPr lang="es-ES" sz="1000" dirty="0"/>
        </a:p>
      </dgm:t>
    </dgm:pt>
    <dgm:pt modelId="{E52202CE-B2ED-42E5-A636-4AC6A15BB14C}" type="pres">
      <dgm:prSet presAssocID="{3589A836-401D-497C-89BC-356EA6771E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91E21F3-8053-4C0F-9386-78B482583465}" type="pres">
      <dgm:prSet presAssocID="{94DA03AB-CE22-4F39-9243-ECB267D5EEB5}" presName="hierRoot1" presStyleCnt="0">
        <dgm:presLayoutVars>
          <dgm:hierBranch val="init"/>
        </dgm:presLayoutVars>
      </dgm:prSet>
      <dgm:spPr/>
    </dgm:pt>
    <dgm:pt modelId="{DD9F1DA3-3900-4988-A9AA-498483059379}" type="pres">
      <dgm:prSet presAssocID="{94DA03AB-CE22-4F39-9243-ECB267D5EEB5}" presName="rootComposite1" presStyleCnt="0"/>
      <dgm:spPr/>
    </dgm:pt>
    <dgm:pt modelId="{CBFD4A50-D389-410C-9AEE-78C38D6EA19A}" type="pres">
      <dgm:prSet presAssocID="{94DA03AB-CE22-4F39-9243-ECB267D5EEB5}" presName="rootText1" presStyleLbl="node0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695EAD10-C7F5-49C3-BD3E-4206C5E5F754}" type="pres">
      <dgm:prSet presAssocID="{94DA03AB-CE22-4F39-9243-ECB267D5EEB5}" presName="titleText1" presStyleLbl="fgAcc0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DDDE47A-70B0-4556-90E4-EBA7C548ACA1}" type="pres">
      <dgm:prSet presAssocID="{94DA03AB-CE22-4F39-9243-ECB267D5EEB5}" presName="rootConnector1" presStyleLbl="node1" presStyleIdx="0" presStyleCnt="5"/>
      <dgm:spPr/>
      <dgm:t>
        <a:bodyPr/>
        <a:lstStyle/>
        <a:p>
          <a:endParaRPr lang="es-MX"/>
        </a:p>
      </dgm:t>
    </dgm:pt>
    <dgm:pt modelId="{35661941-595D-4798-9274-73FE39B3F595}" type="pres">
      <dgm:prSet presAssocID="{94DA03AB-CE22-4F39-9243-ECB267D5EEB5}" presName="hierChild2" presStyleCnt="0"/>
      <dgm:spPr/>
    </dgm:pt>
    <dgm:pt modelId="{CE66D867-828F-426B-A419-8247FFE0223E}" type="pres">
      <dgm:prSet presAssocID="{D8493A4E-AC4A-4B71-87E0-A17D60D1AED5}" presName="Name37" presStyleLbl="parChTrans1D2" presStyleIdx="0" presStyleCnt="6"/>
      <dgm:spPr/>
      <dgm:t>
        <a:bodyPr/>
        <a:lstStyle/>
        <a:p>
          <a:endParaRPr lang="es-MX"/>
        </a:p>
      </dgm:t>
    </dgm:pt>
    <dgm:pt modelId="{A1479BAD-26D5-4503-9628-51D5EA72C372}" type="pres">
      <dgm:prSet presAssocID="{5FFFDA23-FD52-4CB6-85A0-EA9C866E58DD}" presName="hierRoot2" presStyleCnt="0">
        <dgm:presLayoutVars>
          <dgm:hierBranch val="init"/>
        </dgm:presLayoutVars>
      </dgm:prSet>
      <dgm:spPr/>
    </dgm:pt>
    <dgm:pt modelId="{2C7533DF-9BEB-4405-9DDB-A7505CA64B1B}" type="pres">
      <dgm:prSet presAssocID="{5FFFDA23-FD52-4CB6-85A0-EA9C866E58DD}" presName="rootComposite" presStyleCnt="0"/>
      <dgm:spPr/>
    </dgm:pt>
    <dgm:pt modelId="{1C41494A-8069-4357-A931-EA500CF47E47}" type="pres">
      <dgm:prSet presAssocID="{5FFFDA23-FD52-4CB6-85A0-EA9C866E58DD}" presName="rootText" presStyleLbl="node1" presStyleIdx="0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F074242F-6D10-49C9-87A1-D0270EE4121F}" type="pres">
      <dgm:prSet presAssocID="{5FFFDA23-FD52-4CB6-85A0-EA9C866E58DD}" presName="titleText2" presStyleLbl="fgAcc1" presStyleIdx="0" presStyleCnt="5" custScaleX="71046" custScaleY="375947" custLinFactY="41287" custLinFactNeighborX="1981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D83BB95-C7FF-4125-A09E-BDC107B3B67E}" type="pres">
      <dgm:prSet presAssocID="{5FFFDA23-FD52-4CB6-85A0-EA9C866E58DD}" presName="rootConnector" presStyleLbl="node2" presStyleIdx="0" presStyleCnt="0"/>
      <dgm:spPr/>
      <dgm:t>
        <a:bodyPr/>
        <a:lstStyle/>
        <a:p>
          <a:endParaRPr lang="es-MX"/>
        </a:p>
      </dgm:t>
    </dgm:pt>
    <dgm:pt modelId="{7188C69B-3E19-4492-BBF8-5BFDAA6887B2}" type="pres">
      <dgm:prSet presAssocID="{5FFFDA23-FD52-4CB6-85A0-EA9C866E58DD}" presName="hierChild4" presStyleCnt="0"/>
      <dgm:spPr/>
    </dgm:pt>
    <dgm:pt modelId="{2E35B0B8-D562-4066-AA2F-B96D2357A4F6}" type="pres">
      <dgm:prSet presAssocID="{5FFFDA23-FD52-4CB6-85A0-EA9C866E58DD}" presName="hierChild5" presStyleCnt="0"/>
      <dgm:spPr/>
    </dgm:pt>
    <dgm:pt modelId="{B1E6704C-B812-422B-92BB-25045FA0E122}" type="pres">
      <dgm:prSet presAssocID="{3E6C8869-6DED-4127-B838-C119E0452D49}" presName="Name37" presStyleLbl="parChTrans1D2" presStyleIdx="1" presStyleCnt="6"/>
      <dgm:spPr/>
      <dgm:t>
        <a:bodyPr/>
        <a:lstStyle/>
        <a:p>
          <a:endParaRPr lang="es-MX"/>
        </a:p>
      </dgm:t>
    </dgm:pt>
    <dgm:pt modelId="{B3A73312-285F-42A9-B810-B8C6033D79DE}" type="pres">
      <dgm:prSet presAssocID="{504C7197-3DC8-428A-A54C-3A475BF8EDAF}" presName="hierRoot2" presStyleCnt="0">
        <dgm:presLayoutVars>
          <dgm:hierBranch val="init"/>
        </dgm:presLayoutVars>
      </dgm:prSet>
      <dgm:spPr/>
    </dgm:pt>
    <dgm:pt modelId="{EBE11E7D-EA85-4421-9003-B25886D9B8A5}" type="pres">
      <dgm:prSet presAssocID="{504C7197-3DC8-428A-A54C-3A475BF8EDAF}" presName="rootComposite" presStyleCnt="0"/>
      <dgm:spPr/>
    </dgm:pt>
    <dgm:pt modelId="{F7BC77EC-ACA6-413F-8DC4-4FCC98D88ACB}" type="pres">
      <dgm:prSet presAssocID="{504C7197-3DC8-428A-A54C-3A475BF8EDAF}" presName="rootText" presStyleLbl="node1" presStyleIdx="1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4BFA8384-F693-4756-A147-F58D39168BC1}" type="pres">
      <dgm:prSet presAssocID="{504C7197-3DC8-428A-A54C-3A475BF8EDAF}" presName="titleText2" presStyleLbl="fgAcc1" presStyleIdx="1" presStyleCnt="5" custScaleX="71097" custScaleY="370740" custLinFactY="41695" custLinFactNeighborX="1245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BBC3372-DC2F-44B4-A8EB-FF1255F73C95}" type="pres">
      <dgm:prSet presAssocID="{504C7197-3DC8-428A-A54C-3A475BF8EDAF}" presName="rootConnector" presStyleLbl="node2" presStyleIdx="0" presStyleCnt="0"/>
      <dgm:spPr/>
      <dgm:t>
        <a:bodyPr/>
        <a:lstStyle/>
        <a:p>
          <a:endParaRPr lang="es-MX"/>
        </a:p>
      </dgm:t>
    </dgm:pt>
    <dgm:pt modelId="{9D3D06DF-714B-4A2B-BC0B-52FECFF6CBEA}" type="pres">
      <dgm:prSet presAssocID="{504C7197-3DC8-428A-A54C-3A475BF8EDAF}" presName="hierChild4" presStyleCnt="0"/>
      <dgm:spPr/>
    </dgm:pt>
    <dgm:pt modelId="{3498047C-9D33-426B-A255-C9880EF42090}" type="pres">
      <dgm:prSet presAssocID="{504C7197-3DC8-428A-A54C-3A475BF8EDAF}" presName="hierChild5" presStyleCnt="0"/>
      <dgm:spPr/>
    </dgm:pt>
    <dgm:pt modelId="{1D20459B-9411-4755-83EA-3328562A8518}" type="pres">
      <dgm:prSet presAssocID="{FBE6D3A7-77CF-4675-B3E4-6D20103C0334}" presName="Name37" presStyleLbl="parChTrans1D2" presStyleIdx="2" presStyleCnt="6"/>
      <dgm:spPr/>
      <dgm:t>
        <a:bodyPr/>
        <a:lstStyle/>
        <a:p>
          <a:endParaRPr lang="es-MX"/>
        </a:p>
      </dgm:t>
    </dgm:pt>
    <dgm:pt modelId="{56FFBCFE-5BD9-4C44-A462-9F71C0243FC1}" type="pres">
      <dgm:prSet presAssocID="{ACEC7815-18F6-4217-941A-847141D38F17}" presName="hierRoot2" presStyleCnt="0">
        <dgm:presLayoutVars>
          <dgm:hierBranch val="init"/>
        </dgm:presLayoutVars>
      </dgm:prSet>
      <dgm:spPr/>
    </dgm:pt>
    <dgm:pt modelId="{5870F3FF-629F-46CB-889E-39AE3A0A6454}" type="pres">
      <dgm:prSet presAssocID="{ACEC7815-18F6-4217-941A-847141D38F17}" presName="rootComposite" presStyleCnt="0"/>
      <dgm:spPr/>
    </dgm:pt>
    <dgm:pt modelId="{1F3A9876-520F-4167-9961-6D4A76DF7971}" type="pres">
      <dgm:prSet presAssocID="{ACEC7815-18F6-4217-941A-847141D38F17}" presName="rootText" presStyleLbl="node1" presStyleIdx="2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DBD259BD-473D-412F-BEF5-A6AAD66F3062}" type="pres">
      <dgm:prSet presAssocID="{ACEC7815-18F6-4217-941A-847141D38F17}" presName="titleText2" presStyleLbl="fgAcc1" presStyleIdx="2" presStyleCnt="5" custScaleX="71097" custScaleY="383524" custLinFactY="44646" custLinFactNeighborX="7925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B43A3B9-4B87-48C9-A2A1-9FDEB9B52424}" type="pres">
      <dgm:prSet presAssocID="{ACEC7815-18F6-4217-941A-847141D38F17}" presName="rootConnector" presStyleLbl="node2" presStyleIdx="0" presStyleCnt="0"/>
      <dgm:spPr/>
      <dgm:t>
        <a:bodyPr/>
        <a:lstStyle/>
        <a:p>
          <a:endParaRPr lang="es-MX"/>
        </a:p>
      </dgm:t>
    </dgm:pt>
    <dgm:pt modelId="{936F33FC-5E4A-478B-8DDB-E861802E2129}" type="pres">
      <dgm:prSet presAssocID="{ACEC7815-18F6-4217-941A-847141D38F17}" presName="hierChild4" presStyleCnt="0"/>
      <dgm:spPr/>
    </dgm:pt>
    <dgm:pt modelId="{624D6F43-4615-4B8D-9991-641F3414B17C}" type="pres">
      <dgm:prSet presAssocID="{ACEC7815-18F6-4217-941A-847141D38F17}" presName="hierChild5" presStyleCnt="0"/>
      <dgm:spPr/>
    </dgm:pt>
    <dgm:pt modelId="{2A45BD7C-C130-436C-AECF-C8E434176F7B}" type="pres">
      <dgm:prSet presAssocID="{65163EF4-49BB-44E8-8829-B8FD6D9B73D9}" presName="Name37" presStyleLbl="parChTrans1D2" presStyleIdx="3" presStyleCnt="6"/>
      <dgm:spPr/>
      <dgm:t>
        <a:bodyPr/>
        <a:lstStyle/>
        <a:p>
          <a:endParaRPr lang="es-MX"/>
        </a:p>
      </dgm:t>
    </dgm:pt>
    <dgm:pt modelId="{124051F1-23D8-436B-BA89-AB41812B688A}" type="pres">
      <dgm:prSet presAssocID="{9EB0454E-594E-4858-B8B5-852616841306}" presName="hierRoot2" presStyleCnt="0">
        <dgm:presLayoutVars>
          <dgm:hierBranch val="init"/>
        </dgm:presLayoutVars>
      </dgm:prSet>
      <dgm:spPr/>
    </dgm:pt>
    <dgm:pt modelId="{FD348E4C-714D-480E-AC14-9D07F9C82D89}" type="pres">
      <dgm:prSet presAssocID="{9EB0454E-594E-4858-B8B5-852616841306}" presName="rootComposite" presStyleCnt="0"/>
      <dgm:spPr/>
    </dgm:pt>
    <dgm:pt modelId="{1CD05648-BCE0-4B51-9EE3-ACB79F6472E2}" type="pres">
      <dgm:prSet presAssocID="{9EB0454E-594E-4858-B8B5-852616841306}" presName="rootText" presStyleLbl="node1" presStyleIdx="3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CE3FDE60-E6DE-4D7C-BDD3-6433B0EC7124}" type="pres">
      <dgm:prSet presAssocID="{9EB0454E-594E-4858-B8B5-852616841306}" presName="titleText2" presStyleLbl="fgAcc1" presStyleIdx="3" presStyleCnt="5" custScaleX="71094" custScaleY="383524" custLinFactY="32839" custLinFactNeighborX="849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0CC9F41-4C67-4B5B-976B-5F0324877F07}" type="pres">
      <dgm:prSet presAssocID="{9EB0454E-594E-4858-B8B5-852616841306}" presName="rootConnector" presStyleLbl="node2" presStyleIdx="0" presStyleCnt="0"/>
      <dgm:spPr/>
      <dgm:t>
        <a:bodyPr/>
        <a:lstStyle/>
        <a:p>
          <a:endParaRPr lang="es-MX"/>
        </a:p>
      </dgm:t>
    </dgm:pt>
    <dgm:pt modelId="{CB8E7AF4-60E2-4027-AD3B-0FDFE77107B9}" type="pres">
      <dgm:prSet presAssocID="{9EB0454E-594E-4858-B8B5-852616841306}" presName="hierChild4" presStyleCnt="0"/>
      <dgm:spPr/>
    </dgm:pt>
    <dgm:pt modelId="{262BA612-D2E7-404D-93C7-902A5BD5DFA4}" type="pres">
      <dgm:prSet presAssocID="{9EB0454E-594E-4858-B8B5-852616841306}" presName="hierChild5" presStyleCnt="0"/>
      <dgm:spPr/>
    </dgm:pt>
    <dgm:pt modelId="{D3E54DED-784A-456F-8D2C-D2568F8D2741}" type="pres">
      <dgm:prSet presAssocID="{FE0EF955-B5B1-4FC5-B92C-1106632F73EF}" presName="Name37" presStyleLbl="parChTrans1D2" presStyleIdx="4" presStyleCnt="6"/>
      <dgm:spPr/>
      <dgm:t>
        <a:bodyPr/>
        <a:lstStyle/>
        <a:p>
          <a:endParaRPr lang="es-MX"/>
        </a:p>
      </dgm:t>
    </dgm:pt>
    <dgm:pt modelId="{08843DA8-E077-4397-9C6D-2CF3B04C8B6B}" type="pres">
      <dgm:prSet presAssocID="{70447E29-7377-4B9F-895B-C6085146C547}" presName="hierRoot2" presStyleCnt="0">
        <dgm:presLayoutVars>
          <dgm:hierBranch val="init"/>
        </dgm:presLayoutVars>
      </dgm:prSet>
      <dgm:spPr/>
    </dgm:pt>
    <dgm:pt modelId="{EC49DD02-703E-449D-AFEE-9E38F3134093}" type="pres">
      <dgm:prSet presAssocID="{70447E29-7377-4B9F-895B-C6085146C547}" presName="rootComposite" presStyleCnt="0"/>
      <dgm:spPr/>
    </dgm:pt>
    <dgm:pt modelId="{2EB1CB4C-32A2-440D-BB6C-04966FE46A8A}" type="pres">
      <dgm:prSet presAssocID="{70447E29-7377-4B9F-895B-C6085146C547}" presName="rootText" presStyleLbl="node1" presStyleIdx="4" presStyleCnt="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67C58D0-FE76-428A-AE94-AC89765EFF63}" type="pres">
      <dgm:prSet presAssocID="{70447E29-7377-4B9F-895B-C6085146C547}" presName="titleText2" presStyleLbl="fgAcc1" presStyleIdx="4" presStyleCnt="5" custScaleX="80060" custScaleY="380275" custLinFactY="33508" custLinFactNeighborX="10575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F8D99DBD-4AD4-445A-8974-B41F92283037}" type="pres">
      <dgm:prSet presAssocID="{70447E29-7377-4B9F-895B-C6085146C547}" presName="rootConnector" presStyleLbl="node2" presStyleIdx="0" presStyleCnt="0"/>
      <dgm:spPr/>
      <dgm:t>
        <a:bodyPr/>
        <a:lstStyle/>
        <a:p>
          <a:endParaRPr lang="es-MX"/>
        </a:p>
      </dgm:t>
    </dgm:pt>
    <dgm:pt modelId="{73DFCE1C-DBAD-4E91-B6EF-8FD0747E45C7}" type="pres">
      <dgm:prSet presAssocID="{70447E29-7377-4B9F-895B-C6085146C547}" presName="hierChild4" presStyleCnt="0"/>
      <dgm:spPr/>
    </dgm:pt>
    <dgm:pt modelId="{1AF2990C-5960-444B-862E-EDAC7BD7202B}" type="pres">
      <dgm:prSet presAssocID="{70447E29-7377-4B9F-895B-C6085146C547}" presName="hierChild5" presStyleCnt="0"/>
      <dgm:spPr/>
    </dgm:pt>
    <dgm:pt modelId="{C69C05FB-D093-489D-B366-B1DF4B01ECAA}" type="pres">
      <dgm:prSet presAssocID="{94DA03AB-CE22-4F39-9243-ECB267D5EEB5}" presName="hierChild3" presStyleCnt="0"/>
      <dgm:spPr/>
    </dgm:pt>
    <dgm:pt modelId="{DEA489AB-6E62-4C55-B707-9B8258C41CDF}" type="pres">
      <dgm:prSet presAssocID="{04B1C525-38C3-47E3-AD2B-E67B918F2C2D}" presName="Name96" presStyleLbl="parChTrans1D2" presStyleIdx="5" presStyleCnt="6"/>
      <dgm:spPr/>
      <dgm:t>
        <a:bodyPr/>
        <a:lstStyle/>
        <a:p>
          <a:endParaRPr lang="es-MX"/>
        </a:p>
      </dgm:t>
    </dgm:pt>
    <dgm:pt modelId="{4B1E5E93-40DE-4198-85F0-F214E3B01896}" type="pres">
      <dgm:prSet presAssocID="{B23B9C79-C98E-4849-9414-141FC71F14B2}" presName="hierRoot3" presStyleCnt="0">
        <dgm:presLayoutVars>
          <dgm:hierBranch val="init"/>
        </dgm:presLayoutVars>
      </dgm:prSet>
      <dgm:spPr/>
    </dgm:pt>
    <dgm:pt modelId="{73D01950-5C89-4791-9C75-99177594F2E6}" type="pres">
      <dgm:prSet presAssocID="{B23B9C79-C98E-4849-9414-141FC71F14B2}" presName="rootComposite3" presStyleCnt="0"/>
      <dgm:spPr/>
    </dgm:pt>
    <dgm:pt modelId="{F073AA4D-7E7D-4167-9525-58E749E3A6E5}" type="pres">
      <dgm:prSet presAssocID="{B23B9C79-C98E-4849-9414-141FC71F14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19D54B-CC0C-432E-B2E3-67F7AB01BA64}" type="pres">
      <dgm:prSet presAssocID="{B23B9C79-C98E-4849-9414-141FC71F14B2}" presName="titleText3" presStyleLbl="fgAcc2" presStyleIdx="0" presStyleCnt="1" custLinFactNeighborX="1132" custLinFactNeighborY="2361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8A8C7D6C-A185-4E4C-A194-A4BD70C339EB}" type="pres">
      <dgm:prSet presAssocID="{B23B9C79-C98E-4849-9414-141FC71F14B2}" presName="rootConnector3" presStyleLbl="asst1" presStyleIdx="0" presStyleCnt="1"/>
      <dgm:spPr/>
      <dgm:t>
        <a:bodyPr/>
        <a:lstStyle/>
        <a:p>
          <a:endParaRPr lang="es-MX"/>
        </a:p>
      </dgm:t>
    </dgm:pt>
    <dgm:pt modelId="{B5522477-79B4-4AE1-805B-2ABF047E731B}" type="pres">
      <dgm:prSet presAssocID="{B23B9C79-C98E-4849-9414-141FC71F14B2}" presName="hierChild6" presStyleCnt="0"/>
      <dgm:spPr/>
    </dgm:pt>
    <dgm:pt modelId="{DD1E1BDB-24FA-48EC-B79D-EB89469083EC}" type="pres">
      <dgm:prSet presAssocID="{B23B9C79-C98E-4849-9414-141FC71F14B2}" presName="hierChild7" presStyleCnt="0"/>
      <dgm:spPr/>
    </dgm:pt>
    <dgm:pt modelId="{9AE9C790-2ADD-47D9-83A5-026302DE0F28}" type="pres">
      <dgm:prSet presAssocID="{03B36782-30BA-4115-A631-106AFBE918E8}" presName="hierRoot1" presStyleCnt="0">
        <dgm:presLayoutVars>
          <dgm:hierBranch val="init"/>
        </dgm:presLayoutVars>
      </dgm:prSet>
      <dgm:spPr/>
    </dgm:pt>
    <dgm:pt modelId="{CE43747A-BCCE-4084-B97B-94B5FF3F3453}" type="pres">
      <dgm:prSet presAssocID="{03B36782-30BA-4115-A631-106AFBE918E8}" presName="rootComposite1" presStyleCnt="0"/>
      <dgm:spPr/>
    </dgm:pt>
    <dgm:pt modelId="{1D6E8CA8-9781-4CAF-A9E2-0ABDD5247C16}" type="pres">
      <dgm:prSet presAssocID="{03B36782-30BA-4115-A631-106AFBE918E8}" presName="rootText1" presStyleLbl="node0" presStyleIdx="1" presStyleCnt="3" custLinFactX="910" custLinFactNeighborX="100000" custLinFactNeighborY="-3787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E2EF1614-EBF5-4095-9086-5AB306143797}" type="pres">
      <dgm:prSet presAssocID="{03B36782-30BA-4115-A631-106AFBE918E8}" presName="titleText1" presStyleLbl="fgAcc0" presStyleIdx="1" presStyleCnt="3" custLinFactX="42411" custLinFactNeighborX="100000" custLinFactNeighborY="-8590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3C82DEC-A802-4F7B-9359-0E7671C2CF2D}" type="pres">
      <dgm:prSet presAssocID="{03B36782-30BA-4115-A631-106AFBE918E8}" presName="rootConnector1" presStyleLbl="node1" presStyleIdx="4" presStyleCnt="5"/>
      <dgm:spPr/>
      <dgm:t>
        <a:bodyPr/>
        <a:lstStyle/>
        <a:p>
          <a:endParaRPr lang="es-MX"/>
        </a:p>
      </dgm:t>
    </dgm:pt>
    <dgm:pt modelId="{D95DBE5B-BE6A-45E1-83A1-7EEB42FA744E}" type="pres">
      <dgm:prSet presAssocID="{03B36782-30BA-4115-A631-106AFBE918E8}" presName="hierChild2" presStyleCnt="0"/>
      <dgm:spPr/>
    </dgm:pt>
    <dgm:pt modelId="{F746DD45-0520-4A7B-8D94-2FCDB8693420}" type="pres">
      <dgm:prSet presAssocID="{03B36782-30BA-4115-A631-106AFBE918E8}" presName="hierChild3" presStyleCnt="0"/>
      <dgm:spPr/>
    </dgm:pt>
    <dgm:pt modelId="{B4A1BB36-AAF7-4EF6-AAC8-735E3BB3FA4B}" type="pres">
      <dgm:prSet presAssocID="{459D0DCE-DA4E-46B6-A2B8-220EEA96A33D}" presName="hierRoot1" presStyleCnt="0">
        <dgm:presLayoutVars>
          <dgm:hierBranch val="init"/>
        </dgm:presLayoutVars>
      </dgm:prSet>
      <dgm:spPr/>
    </dgm:pt>
    <dgm:pt modelId="{F840A68E-5ACA-41B6-A638-B795F7A9D343}" type="pres">
      <dgm:prSet presAssocID="{459D0DCE-DA4E-46B6-A2B8-220EEA96A33D}" presName="rootComposite1" presStyleCnt="0"/>
      <dgm:spPr/>
    </dgm:pt>
    <dgm:pt modelId="{C17FBDD6-02AB-4E76-B60B-2F05A996E3FE}" type="pres">
      <dgm:prSet presAssocID="{459D0DCE-DA4E-46B6-A2B8-220EEA96A33D}" presName="rootText1" presStyleLbl="node0" presStyleIdx="2" presStyleCnt="3" custLinFactY="7386" custLinFactNeighborX="-33187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8D5501C-D0D6-44E0-8C20-64C0B6259EC0}" type="pres">
      <dgm:prSet presAssocID="{459D0DCE-DA4E-46B6-A2B8-220EEA96A33D}" presName="titleText1" presStyleLbl="fgAcc0" presStyleIdx="2" presStyleCnt="3" custLinFactY="100000" custLinFactNeighborX="595" custLinFactNeighborY="19490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8A3FEAE-A2A8-4415-A1B5-5A795741E678}" type="pres">
      <dgm:prSet presAssocID="{459D0DCE-DA4E-46B6-A2B8-220EEA96A33D}" presName="rootConnector1" presStyleLbl="node1" presStyleIdx="4" presStyleCnt="5"/>
      <dgm:spPr/>
      <dgm:t>
        <a:bodyPr/>
        <a:lstStyle/>
        <a:p>
          <a:endParaRPr lang="es-MX"/>
        </a:p>
      </dgm:t>
    </dgm:pt>
    <dgm:pt modelId="{612AC41F-F005-44C9-809A-115799D0BA30}" type="pres">
      <dgm:prSet presAssocID="{459D0DCE-DA4E-46B6-A2B8-220EEA96A33D}" presName="hierChild2" presStyleCnt="0"/>
      <dgm:spPr/>
    </dgm:pt>
    <dgm:pt modelId="{9CDBAD29-D947-490B-82C8-4F1AB2963FE0}" type="pres">
      <dgm:prSet presAssocID="{459D0DCE-DA4E-46B6-A2B8-220EEA96A33D}" presName="hierChild3" presStyleCnt="0"/>
      <dgm:spPr/>
    </dgm:pt>
  </dgm:ptLst>
  <dgm:cxnLst>
    <dgm:cxn modelId="{B422BC58-2FA5-430A-8FE8-B7303EA945FC}" type="presOf" srcId="{3589A836-401D-497C-89BC-356EA6771E0E}" destId="{E52202CE-B2ED-42E5-A636-4AC6A15BB14C}" srcOrd="0" destOrd="0" presId="urn:microsoft.com/office/officeart/2008/layout/NameandTitleOrganizationalChart"/>
    <dgm:cxn modelId="{6C82043F-DAA5-46E0-AEAA-550A03815092}" type="presOf" srcId="{B23B9C79-C98E-4849-9414-141FC71F14B2}" destId="{8A8C7D6C-A185-4E4C-A194-A4BD70C339EB}" srcOrd="1" destOrd="0" presId="urn:microsoft.com/office/officeart/2008/layout/NameandTitleOrganizationalChart"/>
    <dgm:cxn modelId="{65CA8388-99F0-4294-8C15-A9AC210762D5}" srcId="{3589A836-401D-497C-89BC-356EA6771E0E}" destId="{94DA03AB-CE22-4F39-9243-ECB267D5EEB5}" srcOrd="0" destOrd="0" parTransId="{6F7F9ED8-97C7-44C7-95AF-CEF6E19B34BF}" sibTransId="{CF894644-531D-4C72-B418-9152ED97AE7E}"/>
    <dgm:cxn modelId="{FE2B8EF0-067F-4F48-9FE8-CAEE7ABCD967}" srcId="{94DA03AB-CE22-4F39-9243-ECB267D5EEB5}" destId="{ACEC7815-18F6-4217-941A-847141D38F17}" srcOrd="3" destOrd="0" parTransId="{FBE6D3A7-77CF-4675-B3E4-6D20103C0334}" sibTransId="{985840D0-B096-409F-AE6C-C88AED06DB0C}"/>
    <dgm:cxn modelId="{D72921FE-AD29-49E5-B027-181E9573830B}" srcId="{94DA03AB-CE22-4F39-9243-ECB267D5EEB5}" destId="{9EB0454E-594E-4858-B8B5-852616841306}" srcOrd="4" destOrd="0" parTransId="{65163EF4-49BB-44E8-8829-B8FD6D9B73D9}" sibTransId="{750BE19F-50D8-4EEE-89A2-A209FD1207A3}"/>
    <dgm:cxn modelId="{859AD931-FDA7-45F2-BB82-78050A0DC041}" type="presOf" srcId="{04B1C525-38C3-47E3-AD2B-E67B918F2C2D}" destId="{DEA489AB-6E62-4C55-B707-9B8258C41CDF}" srcOrd="0" destOrd="0" presId="urn:microsoft.com/office/officeart/2008/layout/NameandTitleOrganizationalChart"/>
    <dgm:cxn modelId="{FE80F45D-AC68-433A-96A4-A1E2B6D7350A}" type="presOf" srcId="{65163EF4-49BB-44E8-8829-B8FD6D9B73D9}" destId="{2A45BD7C-C130-436C-AECF-C8E434176F7B}" srcOrd="0" destOrd="0" presId="urn:microsoft.com/office/officeart/2008/layout/NameandTitleOrganizationalChart"/>
    <dgm:cxn modelId="{2A1624E3-3D27-43B7-97C4-43A259ABB27D}" type="presOf" srcId="{D8493A4E-AC4A-4B71-87E0-A17D60D1AED5}" destId="{CE66D867-828F-426B-A419-8247FFE0223E}" srcOrd="0" destOrd="0" presId="urn:microsoft.com/office/officeart/2008/layout/NameandTitleOrganizationalChart"/>
    <dgm:cxn modelId="{DDD466B3-7186-4C5B-916B-5D36858CB92F}" type="presOf" srcId="{ACEC7815-18F6-4217-941A-847141D38F17}" destId="{CB43A3B9-4B87-48C9-A2A1-9FDEB9B52424}" srcOrd="1" destOrd="0" presId="urn:microsoft.com/office/officeart/2008/layout/NameandTitleOrganizationalChart"/>
    <dgm:cxn modelId="{CA2E8364-4B78-4E35-9F1E-8F7A7D3C3E01}" type="presOf" srcId="{03B36782-30BA-4115-A631-106AFBE918E8}" destId="{1D6E8CA8-9781-4CAF-A9E2-0ABDD5247C16}" srcOrd="0" destOrd="0" presId="urn:microsoft.com/office/officeart/2008/layout/NameandTitleOrganizationalChart"/>
    <dgm:cxn modelId="{F4D02F54-9988-463D-BE85-8DFB80895182}" type="presOf" srcId="{3E6C8869-6DED-4127-B838-C119E0452D49}" destId="{B1E6704C-B812-422B-92BB-25045FA0E122}" srcOrd="0" destOrd="0" presId="urn:microsoft.com/office/officeart/2008/layout/NameandTitleOrganizationalChart"/>
    <dgm:cxn modelId="{77B9F17C-0AC7-4B85-A6C8-B9C77D879A3F}" type="presOf" srcId="{504C7197-3DC8-428A-A54C-3A475BF8EDAF}" destId="{BBBC3372-DC2F-44B4-A8EB-FF1255F73C95}" srcOrd="1" destOrd="0" presId="urn:microsoft.com/office/officeart/2008/layout/NameandTitleOrganizationalChart"/>
    <dgm:cxn modelId="{0A4E5E0C-DA98-4042-BB3F-FE0918AA5570}" type="presOf" srcId="{5FFFDA23-FD52-4CB6-85A0-EA9C866E58DD}" destId="{1C41494A-8069-4357-A931-EA500CF47E47}" srcOrd="0" destOrd="0" presId="urn:microsoft.com/office/officeart/2008/layout/NameandTitleOrganizationalChart"/>
    <dgm:cxn modelId="{F4C5F9C5-881B-480D-9616-3AE9D444219C}" type="presOf" srcId="{C5211711-715F-4C53-B904-738259950B45}" destId="{E2EF1614-EBF5-4095-9086-5AB306143797}" srcOrd="0" destOrd="0" presId="urn:microsoft.com/office/officeart/2008/layout/NameandTitleOrganizationalChart"/>
    <dgm:cxn modelId="{74F2FB36-7593-417E-A12C-8C2F89784F52}" type="presOf" srcId="{459D0DCE-DA4E-46B6-A2B8-220EEA96A33D}" destId="{B8A3FEAE-A2A8-4415-A1B5-5A795741E678}" srcOrd="1" destOrd="0" presId="urn:microsoft.com/office/officeart/2008/layout/NameandTitleOrganizationalChart"/>
    <dgm:cxn modelId="{692864CB-48BA-4486-9631-08661DAFEFF5}" type="presOf" srcId="{FBE6D3A7-77CF-4675-B3E4-6D20103C0334}" destId="{1D20459B-9411-4755-83EA-3328562A8518}" srcOrd="0" destOrd="0" presId="urn:microsoft.com/office/officeart/2008/layout/NameandTitleOrganizationalChart"/>
    <dgm:cxn modelId="{204D392C-FFA8-422E-BBDC-4D92A939630B}" type="presOf" srcId="{70447E29-7377-4B9F-895B-C6085146C547}" destId="{2EB1CB4C-32A2-440D-BB6C-04966FE46A8A}" srcOrd="0" destOrd="0" presId="urn:microsoft.com/office/officeart/2008/layout/NameandTitleOrganizationalChart"/>
    <dgm:cxn modelId="{9BE87E22-66D4-4270-BA90-EC3D4FD2F3D7}" type="presOf" srcId="{985840D0-B096-409F-AE6C-C88AED06DB0C}" destId="{DBD259BD-473D-412F-BEF5-A6AAD66F3062}" srcOrd="0" destOrd="0" presId="urn:microsoft.com/office/officeart/2008/layout/NameandTitleOrganizationalChart"/>
    <dgm:cxn modelId="{6B436EC3-180D-48D4-BE9E-2462C196DEF0}" type="presOf" srcId="{03B36782-30BA-4115-A631-106AFBE918E8}" destId="{43C82DEC-A802-4F7B-9359-0E7671C2CF2D}" srcOrd="1" destOrd="0" presId="urn:microsoft.com/office/officeart/2008/layout/NameandTitleOrganizationalChart"/>
    <dgm:cxn modelId="{28D0B236-2399-47A0-B143-7302BDF12979}" type="presOf" srcId="{ACEC7815-18F6-4217-941A-847141D38F17}" destId="{1F3A9876-520F-4167-9961-6D4A76DF7971}" srcOrd="0" destOrd="0" presId="urn:microsoft.com/office/officeart/2008/layout/NameandTitleOrganizationalChart"/>
    <dgm:cxn modelId="{E2343B50-F707-40FD-8173-89B866F84F44}" type="presOf" srcId="{459D0DCE-DA4E-46B6-A2B8-220EEA96A33D}" destId="{C17FBDD6-02AB-4E76-B60B-2F05A996E3FE}" srcOrd="0" destOrd="0" presId="urn:microsoft.com/office/officeart/2008/layout/NameandTitleOrganizationalChart"/>
    <dgm:cxn modelId="{42798BE5-9B9A-4AD8-8076-B05116C8ADE9}" type="presOf" srcId="{43C14DD5-6BA2-4D25-809D-425922B2C772}" destId="{68D5501C-D0D6-44E0-8C20-64C0B6259EC0}" srcOrd="0" destOrd="0" presId="urn:microsoft.com/office/officeart/2008/layout/NameandTitleOrganizationalChart"/>
    <dgm:cxn modelId="{40429FAC-FB01-41BF-AFC7-F3C20E5A9D63}" type="presOf" srcId="{9EB0454E-594E-4858-B8B5-852616841306}" destId="{A0CC9F41-4C67-4B5B-976B-5F0324877F07}" srcOrd="1" destOrd="0" presId="urn:microsoft.com/office/officeart/2008/layout/NameandTitleOrganizationalChart"/>
    <dgm:cxn modelId="{4CD71CED-6E80-4C51-86D1-5EBB0641D684}" type="presOf" srcId="{FE0EF955-B5B1-4FC5-B92C-1106632F73EF}" destId="{D3E54DED-784A-456F-8D2C-D2568F8D2741}" srcOrd="0" destOrd="0" presId="urn:microsoft.com/office/officeart/2008/layout/NameandTitleOrganizationalChart"/>
    <dgm:cxn modelId="{B315C667-6FFC-49B5-A421-B4E94681193A}" type="presOf" srcId="{94DA03AB-CE22-4F39-9243-ECB267D5EEB5}" destId="{CDDDE47A-70B0-4556-90E4-EBA7C548ACA1}" srcOrd="1" destOrd="0" presId="urn:microsoft.com/office/officeart/2008/layout/NameandTitleOrganizationalChart"/>
    <dgm:cxn modelId="{59D932B1-2313-41E0-A570-846890AD9A2A}" type="presOf" srcId="{750BE19F-50D8-4EEE-89A2-A209FD1207A3}" destId="{CE3FDE60-E6DE-4D7C-BDD3-6433B0EC7124}" srcOrd="0" destOrd="0" presId="urn:microsoft.com/office/officeart/2008/layout/NameandTitleOrganizationalChart"/>
    <dgm:cxn modelId="{E2732D48-0CB2-420E-8232-D80E170B8458}" srcId="{3589A836-401D-497C-89BC-356EA6771E0E}" destId="{459D0DCE-DA4E-46B6-A2B8-220EEA96A33D}" srcOrd="2" destOrd="0" parTransId="{39593C82-8DDE-4789-8834-675686CDAA61}" sibTransId="{43C14DD5-6BA2-4D25-809D-425922B2C772}"/>
    <dgm:cxn modelId="{2075E78C-471E-4592-94ED-D3813EA56A0D}" type="presOf" srcId="{CF894644-531D-4C72-B418-9152ED97AE7E}" destId="{695EAD10-C7F5-49C3-BD3E-4206C5E5F754}" srcOrd="0" destOrd="0" presId="urn:microsoft.com/office/officeart/2008/layout/NameandTitleOrganizationalChart"/>
    <dgm:cxn modelId="{30371CFB-49FA-4D6A-A852-744591F5B0B3}" srcId="{3589A836-401D-497C-89BC-356EA6771E0E}" destId="{03B36782-30BA-4115-A631-106AFBE918E8}" srcOrd="1" destOrd="0" parTransId="{5EA7951E-320B-460D-AE14-8BDDE1CF6B61}" sibTransId="{C5211711-715F-4C53-B904-738259950B45}"/>
    <dgm:cxn modelId="{FF6AFDFC-5D6F-4287-A0A5-D0898CCB69E0}" srcId="{94DA03AB-CE22-4F39-9243-ECB267D5EEB5}" destId="{504C7197-3DC8-428A-A54C-3A475BF8EDAF}" srcOrd="2" destOrd="0" parTransId="{3E6C8869-6DED-4127-B838-C119E0452D49}" sibTransId="{AD42EFAE-50DC-4FBC-9901-B1D947A04E76}"/>
    <dgm:cxn modelId="{40513C83-D6AB-4741-AC62-E97B62FBD4C4}" type="presOf" srcId="{9EB0454E-594E-4858-B8B5-852616841306}" destId="{1CD05648-BCE0-4B51-9EE3-ACB79F6472E2}" srcOrd="0" destOrd="0" presId="urn:microsoft.com/office/officeart/2008/layout/NameandTitleOrganizationalChart"/>
    <dgm:cxn modelId="{C026EA43-5207-4DF8-B168-08C4E967C3F5}" type="presOf" srcId="{060018AB-4729-4F6C-B486-FB6EC4CA5BFD}" destId="{B919D54B-CC0C-432E-B2E3-67F7AB01BA64}" srcOrd="0" destOrd="0" presId="urn:microsoft.com/office/officeart/2008/layout/NameandTitleOrganizationalChart"/>
    <dgm:cxn modelId="{6DCF8E5D-F8EF-4A38-8993-87BF96A994B8}" type="presOf" srcId="{AD42EFAE-50DC-4FBC-9901-B1D947A04E76}" destId="{4BFA8384-F693-4756-A147-F58D39168BC1}" srcOrd="0" destOrd="0" presId="urn:microsoft.com/office/officeart/2008/layout/NameandTitleOrganizationalChart"/>
    <dgm:cxn modelId="{6387126F-4B60-46B5-8B59-5422F74650BC}" type="presOf" srcId="{B23B9C79-C98E-4849-9414-141FC71F14B2}" destId="{F073AA4D-7E7D-4167-9525-58E749E3A6E5}" srcOrd="0" destOrd="0" presId="urn:microsoft.com/office/officeart/2008/layout/NameandTitleOrganizationalChart"/>
    <dgm:cxn modelId="{DD62249F-6BB7-4E49-82A4-8A5E069CD2E9}" srcId="{94DA03AB-CE22-4F39-9243-ECB267D5EEB5}" destId="{5FFFDA23-FD52-4CB6-85A0-EA9C866E58DD}" srcOrd="1" destOrd="0" parTransId="{D8493A4E-AC4A-4B71-87E0-A17D60D1AED5}" sibTransId="{FA8A4A47-0CED-42BD-BB5F-70E470862E8E}"/>
    <dgm:cxn modelId="{7CFA1959-755E-4E81-A55C-AEBF4F1B04E1}" type="presOf" srcId="{504C7197-3DC8-428A-A54C-3A475BF8EDAF}" destId="{F7BC77EC-ACA6-413F-8DC4-4FCC98D88ACB}" srcOrd="0" destOrd="0" presId="urn:microsoft.com/office/officeart/2008/layout/NameandTitleOrganizationalChart"/>
    <dgm:cxn modelId="{E5C2AB77-FB1B-4030-99F9-C9C25C969D2D}" srcId="{94DA03AB-CE22-4F39-9243-ECB267D5EEB5}" destId="{B23B9C79-C98E-4849-9414-141FC71F14B2}" srcOrd="0" destOrd="0" parTransId="{04B1C525-38C3-47E3-AD2B-E67B918F2C2D}" sibTransId="{060018AB-4729-4F6C-B486-FB6EC4CA5BFD}"/>
    <dgm:cxn modelId="{666D17DD-7A5A-439B-A0EE-69814F55FBF4}" type="presOf" srcId="{D7C74D28-3D90-4069-A8DA-36F642ED08A7}" destId="{A67C58D0-FE76-428A-AE94-AC89765EFF63}" srcOrd="0" destOrd="0" presId="urn:microsoft.com/office/officeart/2008/layout/NameandTitleOrganizationalChart"/>
    <dgm:cxn modelId="{7F7F974E-3E66-4A57-B901-591EB19FF7A2}" type="presOf" srcId="{FA8A4A47-0CED-42BD-BB5F-70E470862E8E}" destId="{F074242F-6D10-49C9-87A1-D0270EE4121F}" srcOrd="0" destOrd="0" presId="urn:microsoft.com/office/officeart/2008/layout/NameandTitleOrganizationalChart"/>
    <dgm:cxn modelId="{DA0AC5E8-0755-43A7-94B0-B8678135C586}" type="presOf" srcId="{94DA03AB-CE22-4F39-9243-ECB267D5EEB5}" destId="{CBFD4A50-D389-410C-9AEE-78C38D6EA19A}" srcOrd="0" destOrd="0" presId="urn:microsoft.com/office/officeart/2008/layout/NameandTitleOrganizationalChart"/>
    <dgm:cxn modelId="{1A6D7A41-CFEF-406F-B5C9-39A8133EC3AB}" srcId="{94DA03AB-CE22-4F39-9243-ECB267D5EEB5}" destId="{70447E29-7377-4B9F-895B-C6085146C547}" srcOrd="5" destOrd="0" parTransId="{FE0EF955-B5B1-4FC5-B92C-1106632F73EF}" sibTransId="{D7C74D28-3D90-4069-A8DA-36F642ED08A7}"/>
    <dgm:cxn modelId="{D1384256-F779-4CCB-B162-5402C271E03A}" type="presOf" srcId="{5FFFDA23-FD52-4CB6-85A0-EA9C866E58DD}" destId="{CD83BB95-C7FF-4125-A09E-BDC107B3B67E}" srcOrd="1" destOrd="0" presId="urn:microsoft.com/office/officeart/2008/layout/NameandTitleOrganizationalChart"/>
    <dgm:cxn modelId="{79193FE9-5BC7-4FD7-AF18-00ABBB7505E6}" type="presOf" srcId="{70447E29-7377-4B9F-895B-C6085146C547}" destId="{F8D99DBD-4AD4-445A-8974-B41F92283037}" srcOrd="1" destOrd="0" presId="urn:microsoft.com/office/officeart/2008/layout/NameandTitleOrganizationalChart"/>
    <dgm:cxn modelId="{31682E0A-302E-448E-AEDA-7595194FAB09}" type="presParOf" srcId="{E52202CE-B2ED-42E5-A636-4AC6A15BB14C}" destId="{D91E21F3-8053-4C0F-9386-78B482583465}" srcOrd="0" destOrd="0" presId="urn:microsoft.com/office/officeart/2008/layout/NameandTitleOrganizationalChart"/>
    <dgm:cxn modelId="{EFC1C3CD-3EC3-4E7E-901B-4358BEEDE4E3}" type="presParOf" srcId="{D91E21F3-8053-4C0F-9386-78B482583465}" destId="{DD9F1DA3-3900-4988-A9AA-498483059379}" srcOrd="0" destOrd="0" presId="urn:microsoft.com/office/officeart/2008/layout/NameandTitleOrganizationalChart"/>
    <dgm:cxn modelId="{7A309012-B483-4EAB-BD9D-9A764F61DF2C}" type="presParOf" srcId="{DD9F1DA3-3900-4988-A9AA-498483059379}" destId="{CBFD4A50-D389-410C-9AEE-78C38D6EA19A}" srcOrd="0" destOrd="0" presId="urn:microsoft.com/office/officeart/2008/layout/NameandTitleOrganizationalChart"/>
    <dgm:cxn modelId="{A64F17CB-9092-460D-96A3-46F5E4C85CB1}" type="presParOf" srcId="{DD9F1DA3-3900-4988-A9AA-498483059379}" destId="{695EAD10-C7F5-49C3-BD3E-4206C5E5F754}" srcOrd="1" destOrd="0" presId="urn:microsoft.com/office/officeart/2008/layout/NameandTitleOrganizationalChart"/>
    <dgm:cxn modelId="{6B2AC1C0-5A3C-47CD-AFF6-DD6C9366A164}" type="presParOf" srcId="{DD9F1DA3-3900-4988-A9AA-498483059379}" destId="{CDDDE47A-70B0-4556-90E4-EBA7C548ACA1}" srcOrd="2" destOrd="0" presId="urn:microsoft.com/office/officeart/2008/layout/NameandTitleOrganizationalChart"/>
    <dgm:cxn modelId="{D7375EA8-481B-4EE6-BB9B-C08C18B6E0FF}" type="presParOf" srcId="{D91E21F3-8053-4C0F-9386-78B482583465}" destId="{35661941-595D-4798-9274-73FE39B3F595}" srcOrd="1" destOrd="0" presId="urn:microsoft.com/office/officeart/2008/layout/NameandTitleOrganizationalChart"/>
    <dgm:cxn modelId="{2A53397A-E3CE-41B7-BE9F-3669F75CFED7}" type="presParOf" srcId="{35661941-595D-4798-9274-73FE39B3F595}" destId="{CE66D867-828F-426B-A419-8247FFE0223E}" srcOrd="0" destOrd="0" presId="urn:microsoft.com/office/officeart/2008/layout/NameandTitleOrganizationalChart"/>
    <dgm:cxn modelId="{F9A40F11-794D-45B1-B5EE-EB85057B3C0E}" type="presParOf" srcId="{35661941-595D-4798-9274-73FE39B3F595}" destId="{A1479BAD-26D5-4503-9628-51D5EA72C372}" srcOrd="1" destOrd="0" presId="urn:microsoft.com/office/officeart/2008/layout/NameandTitleOrganizationalChart"/>
    <dgm:cxn modelId="{3BE81186-55DB-4C49-B2AA-3B0CF70DA9EE}" type="presParOf" srcId="{A1479BAD-26D5-4503-9628-51D5EA72C372}" destId="{2C7533DF-9BEB-4405-9DDB-A7505CA64B1B}" srcOrd="0" destOrd="0" presId="urn:microsoft.com/office/officeart/2008/layout/NameandTitleOrganizationalChart"/>
    <dgm:cxn modelId="{F534B1D6-3DFC-490C-B525-4F089AAC6741}" type="presParOf" srcId="{2C7533DF-9BEB-4405-9DDB-A7505CA64B1B}" destId="{1C41494A-8069-4357-A931-EA500CF47E47}" srcOrd="0" destOrd="0" presId="urn:microsoft.com/office/officeart/2008/layout/NameandTitleOrganizationalChart"/>
    <dgm:cxn modelId="{0924FF4F-44F8-4BBF-BAC6-D0555BC3B7BF}" type="presParOf" srcId="{2C7533DF-9BEB-4405-9DDB-A7505CA64B1B}" destId="{F074242F-6D10-49C9-87A1-D0270EE4121F}" srcOrd="1" destOrd="0" presId="urn:microsoft.com/office/officeart/2008/layout/NameandTitleOrganizationalChart"/>
    <dgm:cxn modelId="{086CBE2B-F9B6-4517-ACBE-F444084E8FBB}" type="presParOf" srcId="{2C7533DF-9BEB-4405-9DDB-A7505CA64B1B}" destId="{CD83BB95-C7FF-4125-A09E-BDC107B3B67E}" srcOrd="2" destOrd="0" presId="urn:microsoft.com/office/officeart/2008/layout/NameandTitleOrganizationalChart"/>
    <dgm:cxn modelId="{D5ACBD08-2110-4A90-8CD6-99A874795A3A}" type="presParOf" srcId="{A1479BAD-26D5-4503-9628-51D5EA72C372}" destId="{7188C69B-3E19-4492-BBF8-5BFDAA6887B2}" srcOrd="1" destOrd="0" presId="urn:microsoft.com/office/officeart/2008/layout/NameandTitleOrganizationalChart"/>
    <dgm:cxn modelId="{E0C8F432-D08E-409E-9519-E965207680CA}" type="presParOf" srcId="{A1479BAD-26D5-4503-9628-51D5EA72C372}" destId="{2E35B0B8-D562-4066-AA2F-B96D2357A4F6}" srcOrd="2" destOrd="0" presId="urn:microsoft.com/office/officeart/2008/layout/NameandTitleOrganizationalChart"/>
    <dgm:cxn modelId="{1F161C2D-1386-45DC-8277-EE5FED341D85}" type="presParOf" srcId="{35661941-595D-4798-9274-73FE39B3F595}" destId="{B1E6704C-B812-422B-92BB-25045FA0E122}" srcOrd="2" destOrd="0" presId="urn:microsoft.com/office/officeart/2008/layout/NameandTitleOrganizationalChart"/>
    <dgm:cxn modelId="{099FA7BB-76BF-46F0-9969-985A749C2DE9}" type="presParOf" srcId="{35661941-595D-4798-9274-73FE39B3F595}" destId="{B3A73312-285F-42A9-B810-B8C6033D79DE}" srcOrd="3" destOrd="0" presId="urn:microsoft.com/office/officeart/2008/layout/NameandTitleOrganizationalChart"/>
    <dgm:cxn modelId="{3523EEE7-CFDB-4610-97A2-67CB6A004BF4}" type="presParOf" srcId="{B3A73312-285F-42A9-B810-B8C6033D79DE}" destId="{EBE11E7D-EA85-4421-9003-B25886D9B8A5}" srcOrd="0" destOrd="0" presId="urn:microsoft.com/office/officeart/2008/layout/NameandTitleOrganizationalChart"/>
    <dgm:cxn modelId="{69AA83C2-CE59-45A7-A590-C372F902E3BA}" type="presParOf" srcId="{EBE11E7D-EA85-4421-9003-B25886D9B8A5}" destId="{F7BC77EC-ACA6-413F-8DC4-4FCC98D88ACB}" srcOrd="0" destOrd="0" presId="urn:microsoft.com/office/officeart/2008/layout/NameandTitleOrganizationalChart"/>
    <dgm:cxn modelId="{D5553D92-696E-4C32-89B4-58064C620B73}" type="presParOf" srcId="{EBE11E7D-EA85-4421-9003-B25886D9B8A5}" destId="{4BFA8384-F693-4756-A147-F58D39168BC1}" srcOrd="1" destOrd="0" presId="urn:microsoft.com/office/officeart/2008/layout/NameandTitleOrganizationalChart"/>
    <dgm:cxn modelId="{4EA7F013-E88C-483C-BF74-D106C5DBBCC5}" type="presParOf" srcId="{EBE11E7D-EA85-4421-9003-B25886D9B8A5}" destId="{BBBC3372-DC2F-44B4-A8EB-FF1255F73C95}" srcOrd="2" destOrd="0" presId="urn:microsoft.com/office/officeart/2008/layout/NameandTitleOrganizationalChart"/>
    <dgm:cxn modelId="{203CB8F2-E891-4B15-9162-2A339A1E666B}" type="presParOf" srcId="{B3A73312-285F-42A9-B810-B8C6033D79DE}" destId="{9D3D06DF-714B-4A2B-BC0B-52FECFF6CBEA}" srcOrd="1" destOrd="0" presId="urn:microsoft.com/office/officeart/2008/layout/NameandTitleOrganizationalChart"/>
    <dgm:cxn modelId="{7F6F661B-D825-46D7-B4A1-DE0A6852C73F}" type="presParOf" srcId="{B3A73312-285F-42A9-B810-B8C6033D79DE}" destId="{3498047C-9D33-426B-A255-C9880EF42090}" srcOrd="2" destOrd="0" presId="urn:microsoft.com/office/officeart/2008/layout/NameandTitleOrganizationalChart"/>
    <dgm:cxn modelId="{AFBD6B14-B393-4AE7-AF97-71A3DEA165CA}" type="presParOf" srcId="{35661941-595D-4798-9274-73FE39B3F595}" destId="{1D20459B-9411-4755-83EA-3328562A8518}" srcOrd="4" destOrd="0" presId="urn:microsoft.com/office/officeart/2008/layout/NameandTitleOrganizationalChart"/>
    <dgm:cxn modelId="{368CEF17-5A98-474F-8B11-AC87F9D16ADC}" type="presParOf" srcId="{35661941-595D-4798-9274-73FE39B3F595}" destId="{56FFBCFE-5BD9-4C44-A462-9F71C0243FC1}" srcOrd="5" destOrd="0" presId="urn:microsoft.com/office/officeart/2008/layout/NameandTitleOrganizationalChart"/>
    <dgm:cxn modelId="{D110E70E-FC9F-4668-A07D-F546187E5F5B}" type="presParOf" srcId="{56FFBCFE-5BD9-4C44-A462-9F71C0243FC1}" destId="{5870F3FF-629F-46CB-889E-39AE3A0A6454}" srcOrd="0" destOrd="0" presId="urn:microsoft.com/office/officeart/2008/layout/NameandTitleOrganizationalChart"/>
    <dgm:cxn modelId="{EB2357DA-49D8-418F-BB09-93A08D4DB341}" type="presParOf" srcId="{5870F3FF-629F-46CB-889E-39AE3A0A6454}" destId="{1F3A9876-520F-4167-9961-6D4A76DF7971}" srcOrd="0" destOrd="0" presId="urn:microsoft.com/office/officeart/2008/layout/NameandTitleOrganizationalChart"/>
    <dgm:cxn modelId="{4A5A2E7D-B427-4B2F-B5B4-66E5E5ECF3B3}" type="presParOf" srcId="{5870F3FF-629F-46CB-889E-39AE3A0A6454}" destId="{DBD259BD-473D-412F-BEF5-A6AAD66F3062}" srcOrd="1" destOrd="0" presId="urn:microsoft.com/office/officeart/2008/layout/NameandTitleOrganizationalChart"/>
    <dgm:cxn modelId="{E5A9741C-00C8-48D8-B05F-9C13E0176AFE}" type="presParOf" srcId="{5870F3FF-629F-46CB-889E-39AE3A0A6454}" destId="{CB43A3B9-4B87-48C9-A2A1-9FDEB9B52424}" srcOrd="2" destOrd="0" presId="urn:microsoft.com/office/officeart/2008/layout/NameandTitleOrganizationalChart"/>
    <dgm:cxn modelId="{4098A77A-D566-41E6-A75A-A595D8F545E0}" type="presParOf" srcId="{56FFBCFE-5BD9-4C44-A462-9F71C0243FC1}" destId="{936F33FC-5E4A-478B-8DDB-E861802E2129}" srcOrd="1" destOrd="0" presId="urn:microsoft.com/office/officeart/2008/layout/NameandTitleOrganizationalChart"/>
    <dgm:cxn modelId="{370B376F-90F6-4E25-B572-B6E7D67E25AE}" type="presParOf" srcId="{56FFBCFE-5BD9-4C44-A462-9F71C0243FC1}" destId="{624D6F43-4615-4B8D-9991-641F3414B17C}" srcOrd="2" destOrd="0" presId="urn:microsoft.com/office/officeart/2008/layout/NameandTitleOrganizationalChart"/>
    <dgm:cxn modelId="{F7F1FE70-554D-4FDD-AEC5-BC30B725BBD5}" type="presParOf" srcId="{35661941-595D-4798-9274-73FE39B3F595}" destId="{2A45BD7C-C130-436C-AECF-C8E434176F7B}" srcOrd="6" destOrd="0" presId="urn:microsoft.com/office/officeart/2008/layout/NameandTitleOrganizationalChart"/>
    <dgm:cxn modelId="{A1506FFF-AAAB-4D95-803B-4370C9F4D1AE}" type="presParOf" srcId="{35661941-595D-4798-9274-73FE39B3F595}" destId="{124051F1-23D8-436B-BA89-AB41812B688A}" srcOrd="7" destOrd="0" presId="urn:microsoft.com/office/officeart/2008/layout/NameandTitleOrganizationalChart"/>
    <dgm:cxn modelId="{9BA1ACE2-C35E-4BCE-96E3-200834829733}" type="presParOf" srcId="{124051F1-23D8-436B-BA89-AB41812B688A}" destId="{FD348E4C-714D-480E-AC14-9D07F9C82D89}" srcOrd="0" destOrd="0" presId="urn:microsoft.com/office/officeart/2008/layout/NameandTitleOrganizationalChart"/>
    <dgm:cxn modelId="{C40406B8-B476-4BB3-88DF-C5D145022A81}" type="presParOf" srcId="{FD348E4C-714D-480E-AC14-9D07F9C82D89}" destId="{1CD05648-BCE0-4B51-9EE3-ACB79F6472E2}" srcOrd="0" destOrd="0" presId="urn:microsoft.com/office/officeart/2008/layout/NameandTitleOrganizationalChart"/>
    <dgm:cxn modelId="{0FA661B3-452D-4CA5-A4FB-3EA9413410FE}" type="presParOf" srcId="{FD348E4C-714D-480E-AC14-9D07F9C82D89}" destId="{CE3FDE60-E6DE-4D7C-BDD3-6433B0EC7124}" srcOrd="1" destOrd="0" presId="urn:microsoft.com/office/officeart/2008/layout/NameandTitleOrganizationalChart"/>
    <dgm:cxn modelId="{F87395D0-C3AC-4F9E-9966-C5745A6DF256}" type="presParOf" srcId="{FD348E4C-714D-480E-AC14-9D07F9C82D89}" destId="{A0CC9F41-4C67-4B5B-976B-5F0324877F07}" srcOrd="2" destOrd="0" presId="urn:microsoft.com/office/officeart/2008/layout/NameandTitleOrganizationalChart"/>
    <dgm:cxn modelId="{C8B6D053-3726-4A7F-A301-89370DB34CE5}" type="presParOf" srcId="{124051F1-23D8-436B-BA89-AB41812B688A}" destId="{CB8E7AF4-60E2-4027-AD3B-0FDFE77107B9}" srcOrd="1" destOrd="0" presId="urn:microsoft.com/office/officeart/2008/layout/NameandTitleOrganizationalChart"/>
    <dgm:cxn modelId="{E965769C-3BF2-4298-AE38-8E7A442D4B43}" type="presParOf" srcId="{124051F1-23D8-436B-BA89-AB41812B688A}" destId="{262BA612-D2E7-404D-93C7-902A5BD5DFA4}" srcOrd="2" destOrd="0" presId="urn:microsoft.com/office/officeart/2008/layout/NameandTitleOrganizationalChart"/>
    <dgm:cxn modelId="{F533846F-0ADA-44C8-AFA0-F10657D2A3D5}" type="presParOf" srcId="{35661941-595D-4798-9274-73FE39B3F595}" destId="{D3E54DED-784A-456F-8D2C-D2568F8D2741}" srcOrd="8" destOrd="0" presId="urn:microsoft.com/office/officeart/2008/layout/NameandTitleOrganizationalChart"/>
    <dgm:cxn modelId="{7A24B514-B807-4A79-9573-7D9B07BA42C1}" type="presParOf" srcId="{35661941-595D-4798-9274-73FE39B3F595}" destId="{08843DA8-E077-4397-9C6D-2CF3B04C8B6B}" srcOrd="9" destOrd="0" presId="urn:microsoft.com/office/officeart/2008/layout/NameandTitleOrganizationalChart"/>
    <dgm:cxn modelId="{7552C5D4-B9C9-4DA7-9FB6-6FFA50F3761B}" type="presParOf" srcId="{08843DA8-E077-4397-9C6D-2CF3B04C8B6B}" destId="{EC49DD02-703E-449D-AFEE-9E38F3134093}" srcOrd="0" destOrd="0" presId="urn:microsoft.com/office/officeart/2008/layout/NameandTitleOrganizationalChart"/>
    <dgm:cxn modelId="{662A6A81-F76F-4875-B593-30A3B4E6449C}" type="presParOf" srcId="{EC49DD02-703E-449D-AFEE-9E38F3134093}" destId="{2EB1CB4C-32A2-440D-BB6C-04966FE46A8A}" srcOrd="0" destOrd="0" presId="urn:microsoft.com/office/officeart/2008/layout/NameandTitleOrganizationalChart"/>
    <dgm:cxn modelId="{257B57F0-60D1-4E2F-971B-A695FF0B9DF2}" type="presParOf" srcId="{EC49DD02-703E-449D-AFEE-9E38F3134093}" destId="{A67C58D0-FE76-428A-AE94-AC89765EFF63}" srcOrd="1" destOrd="0" presId="urn:microsoft.com/office/officeart/2008/layout/NameandTitleOrganizationalChart"/>
    <dgm:cxn modelId="{40280A4E-86CB-4241-A101-EDCE6D309DC5}" type="presParOf" srcId="{EC49DD02-703E-449D-AFEE-9E38F3134093}" destId="{F8D99DBD-4AD4-445A-8974-B41F92283037}" srcOrd="2" destOrd="0" presId="urn:microsoft.com/office/officeart/2008/layout/NameandTitleOrganizationalChart"/>
    <dgm:cxn modelId="{30A13AC0-0425-4008-8206-04FE71C796EF}" type="presParOf" srcId="{08843DA8-E077-4397-9C6D-2CF3B04C8B6B}" destId="{73DFCE1C-DBAD-4E91-B6EF-8FD0747E45C7}" srcOrd="1" destOrd="0" presId="urn:microsoft.com/office/officeart/2008/layout/NameandTitleOrganizationalChart"/>
    <dgm:cxn modelId="{B22231D8-6F3B-47CB-9364-C8B17701C7A6}" type="presParOf" srcId="{08843DA8-E077-4397-9C6D-2CF3B04C8B6B}" destId="{1AF2990C-5960-444B-862E-EDAC7BD7202B}" srcOrd="2" destOrd="0" presId="urn:microsoft.com/office/officeart/2008/layout/NameandTitleOrganizationalChart"/>
    <dgm:cxn modelId="{44863974-B453-4171-B3DD-05DB4BC20B83}" type="presParOf" srcId="{D91E21F3-8053-4C0F-9386-78B482583465}" destId="{C69C05FB-D093-489D-B366-B1DF4B01ECAA}" srcOrd="2" destOrd="0" presId="urn:microsoft.com/office/officeart/2008/layout/NameandTitleOrganizationalChart"/>
    <dgm:cxn modelId="{222156B5-FB0E-42D8-8FD2-B148C71C3A18}" type="presParOf" srcId="{C69C05FB-D093-489D-B366-B1DF4B01ECAA}" destId="{DEA489AB-6E62-4C55-B707-9B8258C41CDF}" srcOrd="0" destOrd="0" presId="urn:microsoft.com/office/officeart/2008/layout/NameandTitleOrganizationalChart"/>
    <dgm:cxn modelId="{35ED5660-97F3-46D1-9561-B0D87AB2552A}" type="presParOf" srcId="{C69C05FB-D093-489D-B366-B1DF4B01ECAA}" destId="{4B1E5E93-40DE-4198-85F0-F214E3B01896}" srcOrd="1" destOrd="0" presId="urn:microsoft.com/office/officeart/2008/layout/NameandTitleOrganizationalChart"/>
    <dgm:cxn modelId="{BA51D140-529C-4ED0-8B91-51ABEBE1A293}" type="presParOf" srcId="{4B1E5E93-40DE-4198-85F0-F214E3B01896}" destId="{73D01950-5C89-4791-9C75-99177594F2E6}" srcOrd="0" destOrd="0" presId="urn:microsoft.com/office/officeart/2008/layout/NameandTitleOrganizationalChart"/>
    <dgm:cxn modelId="{EAA7F389-FAEF-4290-8DBC-9C18FD86754E}" type="presParOf" srcId="{73D01950-5C89-4791-9C75-99177594F2E6}" destId="{F073AA4D-7E7D-4167-9525-58E749E3A6E5}" srcOrd="0" destOrd="0" presId="urn:microsoft.com/office/officeart/2008/layout/NameandTitleOrganizationalChart"/>
    <dgm:cxn modelId="{DBB484BC-D76C-42B0-863B-01BE4B8B069B}" type="presParOf" srcId="{73D01950-5C89-4791-9C75-99177594F2E6}" destId="{B919D54B-CC0C-432E-B2E3-67F7AB01BA64}" srcOrd="1" destOrd="0" presId="urn:microsoft.com/office/officeart/2008/layout/NameandTitleOrganizationalChart"/>
    <dgm:cxn modelId="{E87C1BFE-CF13-4879-9518-354CF7CC6189}" type="presParOf" srcId="{73D01950-5C89-4791-9C75-99177594F2E6}" destId="{8A8C7D6C-A185-4E4C-A194-A4BD70C339EB}" srcOrd="2" destOrd="0" presId="urn:microsoft.com/office/officeart/2008/layout/NameandTitleOrganizationalChart"/>
    <dgm:cxn modelId="{42588BEC-8287-4263-A12F-B80D7C97D9E6}" type="presParOf" srcId="{4B1E5E93-40DE-4198-85F0-F214E3B01896}" destId="{B5522477-79B4-4AE1-805B-2ABF047E731B}" srcOrd="1" destOrd="0" presId="urn:microsoft.com/office/officeart/2008/layout/NameandTitleOrganizationalChart"/>
    <dgm:cxn modelId="{CAF51F0F-C35B-4660-9A2B-297F7618A662}" type="presParOf" srcId="{4B1E5E93-40DE-4198-85F0-F214E3B01896}" destId="{DD1E1BDB-24FA-48EC-B79D-EB89469083EC}" srcOrd="2" destOrd="0" presId="urn:microsoft.com/office/officeart/2008/layout/NameandTitleOrganizationalChart"/>
    <dgm:cxn modelId="{ACDCF0D7-1812-4FA3-8C2E-F12AFA4D9C84}" type="presParOf" srcId="{E52202CE-B2ED-42E5-A636-4AC6A15BB14C}" destId="{9AE9C790-2ADD-47D9-83A5-026302DE0F28}" srcOrd="1" destOrd="0" presId="urn:microsoft.com/office/officeart/2008/layout/NameandTitleOrganizationalChart"/>
    <dgm:cxn modelId="{A46FC815-C045-4E0E-91B9-07A59F0D7553}" type="presParOf" srcId="{9AE9C790-2ADD-47D9-83A5-026302DE0F28}" destId="{CE43747A-BCCE-4084-B97B-94B5FF3F3453}" srcOrd="0" destOrd="0" presId="urn:microsoft.com/office/officeart/2008/layout/NameandTitleOrganizationalChart"/>
    <dgm:cxn modelId="{0030BC78-C989-4A79-A37B-5993DCE3F379}" type="presParOf" srcId="{CE43747A-BCCE-4084-B97B-94B5FF3F3453}" destId="{1D6E8CA8-9781-4CAF-A9E2-0ABDD5247C16}" srcOrd="0" destOrd="0" presId="urn:microsoft.com/office/officeart/2008/layout/NameandTitleOrganizationalChart"/>
    <dgm:cxn modelId="{77CFE549-906B-4586-9A25-BD1F8F9EB88F}" type="presParOf" srcId="{CE43747A-BCCE-4084-B97B-94B5FF3F3453}" destId="{E2EF1614-EBF5-4095-9086-5AB306143797}" srcOrd="1" destOrd="0" presId="urn:microsoft.com/office/officeart/2008/layout/NameandTitleOrganizationalChart"/>
    <dgm:cxn modelId="{8B52DF14-EE48-4891-B0E6-72D4FA5ECF81}" type="presParOf" srcId="{CE43747A-BCCE-4084-B97B-94B5FF3F3453}" destId="{43C82DEC-A802-4F7B-9359-0E7671C2CF2D}" srcOrd="2" destOrd="0" presId="urn:microsoft.com/office/officeart/2008/layout/NameandTitleOrganizationalChart"/>
    <dgm:cxn modelId="{F79B0900-CFAA-45DD-BE80-745BECC0F1CE}" type="presParOf" srcId="{9AE9C790-2ADD-47D9-83A5-026302DE0F28}" destId="{D95DBE5B-BE6A-45E1-83A1-7EEB42FA744E}" srcOrd="1" destOrd="0" presId="urn:microsoft.com/office/officeart/2008/layout/NameandTitleOrganizationalChart"/>
    <dgm:cxn modelId="{99A16812-CCD2-4B09-86D2-D897007150E3}" type="presParOf" srcId="{9AE9C790-2ADD-47D9-83A5-026302DE0F28}" destId="{F746DD45-0520-4A7B-8D94-2FCDB8693420}" srcOrd="2" destOrd="0" presId="urn:microsoft.com/office/officeart/2008/layout/NameandTitleOrganizationalChart"/>
    <dgm:cxn modelId="{51B2DA26-4ADD-4062-9E7E-56C43F4B3F6A}" type="presParOf" srcId="{E52202CE-B2ED-42E5-A636-4AC6A15BB14C}" destId="{B4A1BB36-AAF7-4EF6-AAC8-735E3BB3FA4B}" srcOrd="2" destOrd="0" presId="urn:microsoft.com/office/officeart/2008/layout/NameandTitleOrganizationalChart"/>
    <dgm:cxn modelId="{53DE339B-3026-4311-B3EC-2835A4247E07}" type="presParOf" srcId="{B4A1BB36-AAF7-4EF6-AAC8-735E3BB3FA4B}" destId="{F840A68E-5ACA-41B6-A638-B795F7A9D343}" srcOrd="0" destOrd="0" presId="urn:microsoft.com/office/officeart/2008/layout/NameandTitleOrganizationalChart"/>
    <dgm:cxn modelId="{3406647C-61A7-4C40-937B-4621D2139E14}" type="presParOf" srcId="{F840A68E-5ACA-41B6-A638-B795F7A9D343}" destId="{C17FBDD6-02AB-4E76-B60B-2F05A996E3FE}" srcOrd="0" destOrd="0" presId="urn:microsoft.com/office/officeart/2008/layout/NameandTitleOrganizationalChart"/>
    <dgm:cxn modelId="{0D9ADD27-61E2-47B2-91F0-F94F820C539B}" type="presParOf" srcId="{F840A68E-5ACA-41B6-A638-B795F7A9D343}" destId="{68D5501C-D0D6-44E0-8C20-64C0B6259EC0}" srcOrd="1" destOrd="0" presId="urn:microsoft.com/office/officeart/2008/layout/NameandTitleOrganizationalChart"/>
    <dgm:cxn modelId="{823473E7-10B2-4125-B527-4B8DB74F96F7}" type="presParOf" srcId="{F840A68E-5ACA-41B6-A638-B795F7A9D343}" destId="{B8A3FEAE-A2A8-4415-A1B5-5A795741E678}" srcOrd="2" destOrd="0" presId="urn:microsoft.com/office/officeart/2008/layout/NameandTitleOrganizationalChart"/>
    <dgm:cxn modelId="{B2C429DF-9BA3-4968-B05A-3C0BFA18B4D3}" type="presParOf" srcId="{B4A1BB36-AAF7-4EF6-AAC8-735E3BB3FA4B}" destId="{612AC41F-F005-44C9-809A-115799D0BA30}" srcOrd="1" destOrd="0" presId="urn:microsoft.com/office/officeart/2008/layout/NameandTitleOrganizationalChart"/>
    <dgm:cxn modelId="{CEAA8993-8771-4FEF-96FF-5F176F6C5BF8}" type="presParOf" srcId="{B4A1BB36-AAF7-4EF6-AAC8-735E3BB3FA4B}" destId="{9CDBAD29-D947-490B-82C8-4F1AB2963FE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C2742-7B88-4F76-8D8F-785B4C51EC9C}">
      <dsp:nvSpPr>
        <dsp:cNvPr id="0" name=""/>
        <dsp:cNvSpPr/>
      </dsp:nvSpPr>
      <dsp:spPr>
        <a:xfrm>
          <a:off x="5172870" y="1879790"/>
          <a:ext cx="290135" cy="947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857"/>
              </a:lnTo>
              <a:lnTo>
                <a:pt x="290135" y="9478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A9807-8822-4B01-A77C-5C95C0495EA2}">
      <dsp:nvSpPr>
        <dsp:cNvPr id="0" name=""/>
        <dsp:cNvSpPr/>
      </dsp:nvSpPr>
      <dsp:spPr>
        <a:xfrm>
          <a:off x="4882734" y="1879790"/>
          <a:ext cx="290135" cy="947857"/>
        </a:xfrm>
        <a:custGeom>
          <a:avLst/>
          <a:gdLst/>
          <a:ahLst/>
          <a:cxnLst/>
          <a:rect l="0" t="0" r="0" b="0"/>
          <a:pathLst>
            <a:path>
              <a:moveTo>
                <a:pt x="290135" y="0"/>
              </a:moveTo>
              <a:lnTo>
                <a:pt x="290135" y="947857"/>
              </a:lnTo>
              <a:lnTo>
                <a:pt x="0" y="9478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2D23E-A7E4-46B8-9F94-B09541423D43}">
      <dsp:nvSpPr>
        <dsp:cNvPr id="0" name=""/>
        <dsp:cNvSpPr/>
      </dsp:nvSpPr>
      <dsp:spPr>
        <a:xfrm>
          <a:off x="5172870" y="1879790"/>
          <a:ext cx="4222328" cy="1895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509"/>
              </a:lnTo>
              <a:lnTo>
                <a:pt x="4222328" y="1690509"/>
              </a:lnTo>
              <a:lnTo>
                <a:pt x="4222328" y="18957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9CDC6-64BF-4100-B17F-DEAEADD2E6EA}">
      <dsp:nvSpPr>
        <dsp:cNvPr id="0" name=""/>
        <dsp:cNvSpPr/>
      </dsp:nvSpPr>
      <dsp:spPr>
        <a:xfrm>
          <a:off x="5172870" y="1879790"/>
          <a:ext cx="2104685" cy="1895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509"/>
              </a:lnTo>
              <a:lnTo>
                <a:pt x="2104685" y="1690509"/>
              </a:lnTo>
              <a:lnTo>
                <a:pt x="2104685" y="18957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0459B-9411-4755-83EA-3328562A8518}">
      <dsp:nvSpPr>
        <dsp:cNvPr id="0" name=""/>
        <dsp:cNvSpPr/>
      </dsp:nvSpPr>
      <dsp:spPr>
        <a:xfrm>
          <a:off x="5122830" y="1879790"/>
          <a:ext cx="91440" cy="1895715"/>
        </a:xfrm>
        <a:custGeom>
          <a:avLst/>
          <a:gdLst/>
          <a:ahLst/>
          <a:cxnLst/>
          <a:rect l="0" t="0" r="0" b="0"/>
          <a:pathLst>
            <a:path>
              <a:moveTo>
                <a:pt x="50039" y="0"/>
              </a:moveTo>
              <a:lnTo>
                <a:pt x="50039" y="1690509"/>
              </a:lnTo>
              <a:lnTo>
                <a:pt x="45720" y="1690509"/>
              </a:lnTo>
              <a:lnTo>
                <a:pt x="45720" y="18957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6704C-B812-422B-92BB-25045FA0E122}">
      <dsp:nvSpPr>
        <dsp:cNvPr id="0" name=""/>
        <dsp:cNvSpPr/>
      </dsp:nvSpPr>
      <dsp:spPr>
        <a:xfrm>
          <a:off x="3059546" y="1879790"/>
          <a:ext cx="2113324" cy="1895715"/>
        </a:xfrm>
        <a:custGeom>
          <a:avLst/>
          <a:gdLst/>
          <a:ahLst/>
          <a:cxnLst/>
          <a:rect l="0" t="0" r="0" b="0"/>
          <a:pathLst>
            <a:path>
              <a:moveTo>
                <a:pt x="2113324" y="0"/>
              </a:moveTo>
              <a:lnTo>
                <a:pt x="2113324" y="1690509"/>
              </a:lnTo>
              <a:lnTo>
                <a:pt x="0" y="1690509"/>
              </a:lnTo>
              <a:lnTo>
                <a:pt x="0" y="18957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6D867-828F-426B-A419-8247FFE0223E}">
      <dsp:nvSpPr>
        <dsp:cNvPr id="0" name=""/>
        <dsp:cNvSpPr/>
      </dsp:nvSpPr>
      <dsp:spPr>
        <a:xfrm>
          <a:off x="950541" y="1879790"/>
          <a:ext cx="4222328" cy="1895715"/>
        </a:xfrm>
        <a:custGeom>
          <a:avLst/>
          <a:gdLst/>
          <a:ahLst/>
          <a:cxnLst/>
          <a:rect l="0" t="0" r="0" b="0"/>
          <a:pathLst>
            <a:path>
              <a:moveTo>
                <a:pt x="4222328" y="0"/>
              </a:moveTo>
              <a:lnTo>
                <a:pt x="4222328" y="1690509"/>
              </a:lnTo>
              <a:lnTo>
                <a:pt x="0" y="1690509"/>
              </a:lnTo>
              <a:lnTo>
                <a:pt x="0" y="18957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D4A50-D389-410C-9AEE-78C38D6EA19A}">
      <dsp:nvSpPr>
        <dsp:cNvPr id="0" name=""/>
        <dsp:cNvSpPr/>
      </dsp:nvSpPr>
      <dsp:spPr>
        <a:xfrm>
          <a:off x="4323574" y="1000334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DEPARTAMENTO DE SALUD</a:t>
          </a:r>
          <a:endParaRPr lang="es-ES" sz="1400" kern="1200" dirty="0"/>
        </a:p>
      </dsp:txBody>
      <dsp:txXfrm>
        <a:off x="4323574" y="1000334"/>
        <a:ext cx="1698591" cy="879455"/>
      </dsp:txXfrm>
    </dsp:sp>
    <dsp:sp modelId="{695EAD10-C7F5-49C3-BD3E-4206C5E5F754}">
      <dsp:nvSpPr>
        <dsp:cNvPr id="0" name=""/>
        <dsp:cNvSpPr/>
      </dsp:nvSpPr>
      <dsp:spPr>
        <a:xfrm>
          <a:off x="4663292" y="1684355"/>
          <a:ext cx="1528732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Coordinación Comunal estrategia TTA </a:t>
          </a:r>
          <a:endParaRPr lang="es-ES" sz="1000" kern="1200" dirty="0"/>
        </a:p>
      </dsp:txBody>
      <dsp:txXfrm>
        <a:off x="4663292" y="1684355"/>
        <a:ext cx="1528732" cy="293151"/>
      </dsp:txXfrm>
    </dsp:sp>
    <dsp:sp modelId="{1C41494A-8069-4357-A931-EA500CF47E47}">
      <dsp:nvSpPr>
        <dsp:cNvPr id="0" name=""/>
        <dsp:cNvSpPr/>
      </dsp:nvSpPr>
      <dsp:spPr>
        <a:xfrm>
          <a:off x="101245" y="3775505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Delegado Epidemiología CESFAM PATRICIO HEVÍA</a:t>
          </a:r>
        </a:p>
      </dsp:txBody>
      <dsp:txXfrm>
        <a:off x="101245" y="3775505"/>
        <a:ext cx="1698591" cy="879455"/>
      </dsp:txXfrm>
    </dsp:sp>
    <dsp:sp modelId="{F074242F-6D10-49C9-87A1-D0270EE4121F}">
      <dsp:nvSpPr>
        <dsp:cNvPr id="0" name=""/>
        <dsp:cNvSpPr/>
      </dsp:nvSpPr>
      <dsp:spPr>
        <a:xfrm>
          <a:off x="662278" y="4459526"/>
          <a:ext cx="1086103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Implementación local en CESFAM</a:t>
          </a:r>
          <a:endParaRPr lang="es-ES" sz="1000" kern="1200" dirty="0"/>
        </a:p>
      </dsp:txBody>
      <dsp:txXfrm>
        <a:off x="662278" y="4459526"/>
        <a:ext cx="1086103" cy="293151"/>
      </dsp:txXfrm>
    </dsp:sp>
    <dsp:sp modelId="{F7BC77EC-ACA6-413F-8DC4-4FCC98D88ACB}">
      <dsp:nvSpPr>
        <dsp:cNvPr id="0" name=""/>
        <dsp:cNvSpPr/>
      </dsp:nvSpPr>
      <dsp:spPr>
        <a:xfrm>
          <a:off x="2210250" y="3775505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Delegado Epidemiología CESFAM PETRINOVIC</a:t>
          </a:r>
          <a:endParaRPr lang="es-ES" sz="1400" kern="1200" dirty="0"/>
        </a:p>
      </dsp:txBody>
      <dsp:txXfrm>
        <a:off x="2210250" y="3775505"/>
        <a:ext cx="1698591" cy="879455"/>
      </dsp:txXfrm>
    </dsp:sp>
    <dsp:sp modelId="{4BFA8384-F693-4756-A147-F58D39168BC1}">
      <dsp:nvSpPr>
        <dsp:cNvPr id="0" name=""/>
        <dsp:cNvSpPr/>
      </dsp:nvSpPr>
      <dsp:spPr>
        <a:xfrm>
          <a:off x="2770893" y="4459526"/>
          <a:ext cx="1086883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Implementación local en CESFAM</a:t>
          </a:r>
        </a:p>
      </dsp:txBody>
      <dsp:txXfrm>
        <a:off x="2770893" y="4459526"/>
        <a:ext cx="1086883" cy="293151"/>
      </dsp:txXfrm>
    </dsp:sp>
    <dsp:sp modelId="{1F3A9876-520F-4167-9961-6D4A76DF7971}">
      <dsp:nvSpPr>
        <dsp:cNvPr id="0" name=""/>
        <dsp:cNvSpPr/>
      </dsp:nvSpPr>
      <dsp:spPr>
        <a:xfrm>
          <a:off x="4319254" y="3775505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Delegado Epidemiología CESFAM QUINTA BELLA</a:t>
          </a:r>
          <a:endParaRPr lang="es-ES" sz="1400" kern="1200" dirty="0"/>
        </a:p>
      </dsp:txBody>
      <dsp:txXfrm>
        <a:off x="4319254" y="3775505"/>
        <a:ext cx="1698591" cy="879455"/>
      </dsp:txXfrm>
    </dsp:sp>
    <dsp:sp modelId="{DBD259BD-473D-412F-BEF5-A6AAD66F3062}">
      <dsp:nvSpPr>
        <dsp:cNvPr id="0" name=""/>
        <dsp:cNvSpPr/>
      </dsp:nvSpPr>
      <dsp:spPr>
        <a:xfrm>
          <a:off x="4879898" y="4459526"/>
          <a:ext cx="1086883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Implementación local en CESFAM</a:t>
          </a:r>
          <a:endParaRPr lang="es-ES" sz="1000" kern="1200" dirty="0"/>
        </a:p>
      </dsp:txBody>
      <dsp:txXfrm>
        <a:off x="4879898" y="4459526"/>
        <a:ext cx="1086883" cy="293151"/>
      </dsp:txXfrm>
    </dsp:sp>
    <dsp:sp modelId="{DEC6A451-A154-4DAE-875E-C1C1DC34E3E8}">
      <dsp:nvSpPr>
        <dsp:cNvPr id="0" name=""/>
        <dsp:cNvSpPr/>
      </dsp:nvSpPr>
      <dsp:spPr>
        <a:xfrm>
          <a:off x="6428259" y="3775505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Delegado Epidemiología CESFAM RECOLETA</a:t>
          </a:r>
          <a:endParaRPr lang="es-ES" sz="1400" kern="1200" dirty="0"/>
        </a:p>
      </dsp:txBody>
      <dsp:txXfrm>
        <a:off x="6428259" y="3775505"/>
        <a:ext cx="1698591" cy="879455"/>
      </dsp:txXfrm>
    </dsp:sp>
    <dsp:sp modelId="{2B180024-E862-49DD-A87B-36D695C5C8C6}">
      <dsp:nvSpPr>
        <dsp:cNvPr id="0" name=""/>
        <dsp:cNvSpPr/>
      </dsp:nvSpPr>
      <dsp:spPr>
        <a:xfrm>
          <a:off x="6929198" y="4459526"/>
          <a:ext cx="1206292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Implementación local en CESFAM</a:t>
          </a:r>
        </a:p>
      </dsp:txBody>
      <dsp:txXfrm>
        <a:off x="6929198" y="4459526"/>
        <a:ext cx="1206292" cy="293151"/>
      </dsp:txXfrm>
    </dsp:sp>
    <dsp:sp modelId="{7760D68D-F37F-4F24-8828-8811C4C49653}">
      <dsp:nvSpPr>
        <dsp:cNvPr id="0" name=""/>
        <dsp:cNvSpPr/>
      </dsp:nvSpPr>
      <dsp:spPr>
        <a:xfrm>
          <a:off x="8545903" y="3775505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SAR/SAPU</a:t>
          </a:r>
          <a:endParaRPr lang="es-ES" sz="1400" kern="1200" dirty="0"/>
        </a:p>
      </dsp:txBody>
      <dsp:txXfrm>
        <a:off x="8545903" y="3775505"/>
        <a:ext cx="1698591" cy="879455"/>
      </dsp:txXfrm>
    </dsp:sp>
    <dsp:sp modelId="{8462AC73-72DE-4D2C-9314-F2B4872B95F7}">
      <dsp:nvSpPr>
        <dsp:cNvPr id="0" name=""/>
        <dsp:cNvSpPr/>
      </dsp:nvSpPr>
      <dsp:spPr>
        <a:xfrm>
          <a:off x="8885621" y="4459526"/>
          <a:ext cx="1528732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Apoyo en Testeo</a:t>
          </a:r>
          <a:endParaRPr lang="es-ES" sz="1100" kern="1200" dirty="0"/>
        </a:p>
      </dsp:txBody>
      <dsp:txXfrm>
        <a:off x="8885621" y="4459526"/>
        <a:ext cx="1528732" cy="293151"/>
      </dsp:txXfrm>
    </dsp:sp>
    <dsp:sp modelId="{B100FEA9-4521-438B-BCAE-09DC5E382B71}">
      <dsp:nvSpPr>
        <dsp:cNvPr id="0" name=""/>
        <dsp:cNvSpPr/>
      </dsp:nvSpPr>
      <dsp:spPr>
        <a:xfrm>
          <a:off x="3184142" y="2387920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LIDER COVID</a:t>
          </a:r>
          <a:endParaRPr lang="es-ES" sz="1400" kern="1200" dirty="0"/>
        </a:p>
      </dsp:txBody>
      <dsp:txXfrm>
        <a:off x="3184142" y="2387920"/>
        <a:ext cx="1698591" cy="879455"/>
      </dsp:txXfrm>
    </dsp:sp>
    <dsp:sp modelId="{6EC317AA-5C25-4453-8F6C-5FF29995A327}">
      <dsp:nvSpPr>
        <dsp:cNvPr id="0" name=""/>
        <dsp:cNvSpPr/>
      </dsp:nvSpPr>
      <dsp:spPr>
        <a:xfrm>
          <a:off x="3523860" y="3071941"/>
          <a:ext cx="1528732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Coordinación Operativa/Administrativa</a:t>
          </a:r>
          <a:endParaRPr lang="es-ES" sz="1000" kern="1200" dirty="0"/>
        </a:p>
      </dsp:txBody>
      <dsp:txXfrm>
        <a:off x="3523860" y="3071941"/>
        <a:ext cx="1528732" cy="293151"/>
      </dsp:txXfrm>
    </dsp:sp>
    <dsp:sp modelId="{D333E204-72E7-48BC-AA91-6F41130AF983}">
      <dsp:nvSpPr>
        <dsp:cNvPr id="0" name=""/>
        <dsp:cNvSpPr/>
      </dsp:nvSpPr>
      <dsp:spPr>
        <a:xfrm>
          <a:off x="5463006" y="2387920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DELEGADO COMUNAL DE EPIDEMIOLOGÍA</a:t>
          </a:r>
          <a:endParaRPr lang="es-ES" sz="1400" kern="1200" dirty="0"/>
        </a:p>
      </dsp:txBody>
      <dsp:txXfrm>
        <a:off x="5463006" y="2387920"/>
        <a:ext cx="1698591" cy="879455"/>
      </dsp:txXfrm>
    </dsp:sp>
    <dsp:sp modelId="{630DEDC1-016D-4F8C-B901-DD623B57D475}">
      <dsp:nvSpPr>
        <dsp:cNvPr id="0" name=""/>
        <dsp:cNvSpPr/>
      </dsp:nvSpPr>
      <dsp:spPr>
        <a:xfrm>
          <a:off x="5802724" y="3071941"/>
          <a:ext cx="1528732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Coordinación Epidemiológica/EPIVIGILA</a:t>
          </a:r>
          <a:endParaRPr lang="es-ES" sz="1000" kern="1200" dirty="0"/>
        </a:p>
      </dsp:txBody>
      <dsp:txXfrm>
        <a:off x="5802724" y="3071941"/>
        <a:ext cx="1528732" cy="293151"/>
      </dsp:txXfrm>
    </dsp:sp>
    <dsp:sp modelId="{C17FBDD6-02AB-4E76-B60B-2F05A996E3FE}">
      <dsp:nvSpPr>
        <dsp:cNvPr id="0" name=""/>
        <dsp:cNvSpPr/>
      </dsp:nvSpPr>
      <dsp:spPr>
        <a:xfrm>
          <a:off x="8231727" y="1864856"/>
          <a:ext cx="1698591" cy="879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4101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ONG CRISTO VIVE</a:t>
          </a:r>
          <a:endParaRPr lang="es-ES" sz="1400" kern="1200" dirty="0"/>
        </a:p>
      </dsp:txBody>
      <dsp:txXfrm>
        <a:off x="8231727" y="1864856"/>
        <a:ext cx="1698591" cy="879455"/>
      </dsp:txXfrm>
    </dsp:sp>
    <dsp:sp modelId="{68D5501C-D0D6-44E0-8C20-64C0B6259EC0}">
      <dsp:nvSpPr>
        <dsp:cNvPr id="0" name=""/>
        <dsp:cNvSpPr/>
      </dsp:nvSpPr>
      <dsp:spPr>
        <a:xfrm>
          <a:off x="8521582" y="2548878"/>
          <a:ext cx="1528732" cy="293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Implementación estrategia en población inscrita en su centro</a:t>
          </a:r>
          <a:endParaRPr lang="es-ES" sz="900" kern="1200" dirty="0"/>
        </a:p>
      </dsp:txBody>
      <dsp:txXfrm>
        <a:off x="8521582" y="2548878"/>
        <a:ext cx="1528732" cy="293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20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51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51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96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547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776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74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05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09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121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52458-2A14-4621-909B-1808112D29DC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1344-FFC1-4A40-A46A-B67AE526C6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327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126403"/>
              </p:ext>
            </p:extLst>
          </p:nvPr>
        </p:nvGraphicFramePr>
        <p:xfrm>
          <a:off x="838200" y="872835"/>
          <a:ext cx="10515600" cy="57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Organigrama Estrategia TTA </a:t>
            </a:r>
            <a:br>
              <a:rPr lang="es-MX" sz="2800" dirty="0" smtClean="0"/>
            </a:br>
            <a:r>
              <a:rPr lang="es-MX" sz="2800" dirty="0" smtClean="0"/>
              <a:t>Abril 2020 – Marzo 2021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14332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265140"/>
              </p:ext>
            </p:extLst>
          </p:nvPr>
        </p:nvGraphicFramePr>
        <p:xfrm>
          <a:off x="2459183" y="1720733"/>
          <a:ext cx="8455428" cy="4189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Organigrama Estrategia TTA </a:t>
            </a:r>
            <a:br>
              <a:rPr lang="es-MX" sz="2800" dirty="0" smtClean="0"/>
            </a:br>
            <a:r>
              <a:rPr lang="es-MX" sz="2800" dirty="0" smtClean="0"/>
              <a:t>Abril 2021 – </a:t>
            </a:r>
            <a:r>
              <a:rPr lang="es-MX" sz="2800" dirty="0"/>
              <a:t>S</a:t>
            </a:r>
            <a:r>
              <a:rPr lang="es-MX" sz="2800" dirty="0" smtClean="0"/>
              <a:t>eptiembre 2021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90311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428132"/>
              </p:ext>
            </p:extLst>
          </p:nvPr>
        </p:nvGraphicFramePr>
        <p:xfrm>
          <a:off x="838199" y="980900"/>
          <a:ext cx="11032375" cy="57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Organigrama Equipo Comunal TTA </a:t>
            </a:r>
            <a:br>
              <a:rPr lang="es-MX" sz="2800" dirty="0" smtClean="0"/>
            </a:br>
            <a:r>
              <a:rPr lang="es-MX" sz="2800" dirty="0" smtClean="0"/>
              <a:t>Abril 2021 – </a:t>
            </a:r>
            <a:r>
              <a:rPr lang="es-MX" sz="2800" dirty="0"/>
              <a:t>S</a:t>
            </a:r>
            <a:r>
              <a:rPr lang="es-MX" sz="2800" dirty="0" smtClean="0"/>
              <a:t>eptiembre 2021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4039771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112</Words>
  <Application>Microsoft Office PowerPoint</Application>
  <PresentationFormat>Panorámica</PresentationFormat>
  <Paragraphs>36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Organigrama Estrategia TTA  Abril 2020 – Marzo 2021</vt:lpstr>
      <vt:lpstr>Organigrama Estrategia TTA  Abril 2021 – Septiembre 2021</vt:lpstr>
      <vt:lpstr>Organigrama Equipo Comunal TTA  Abril 2021 – Septiembre 2021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 Huerta Valenzuela</dc:creator>
  <cp:lastModifiedBy>Hector Contreras</cp:lastModifiedBy>
  <cp:revision>6</cp:revision>
  <dcterms:created xsi:type="dcterms:W3CDTF">2021-10-26T15:23:26Z</dcterms:created>
  <dcterms:modified xsi:type="dcterms:W3CDTF">2021-10-27T14:15:26Z</dcterms:modified>
</cp:coreProperties>
</file>